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sldIdLst>
    <p:sldId id="256" r:id="rId5"/>
    <p:sldId id="258" r:id="rId6"/>
    <p:sldId id="259" r:id="rId7"/>
    <p:sldId id="257" r:id="rId8"/>
    <p:sldId id="261" r:id="rId9"/>
    <p:sldId id="260" r:id="rId10"/>
    <p:sldId id="267" r:id="rId11"/>
    <p:sldId id="262" r:id="rId12"/>
    <p:sldId id="266" r:id="rId13"/>
    <p:sldId id="268" r:id="rId14"/>
    <p:sldId id="271" r:id="rId15"/>
    <p:sldId id="269" r:id="rId16"/>
    <p:sldId id="272" r:id="rId17"/>
    <p:sldId id="263" r:id="rId18"/>
    <p:sldId id="264" r:id="rId19"/>
    <p:sldId id="26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2B8C57-22C9-450E-A46A-F54FB0738461}" v="2" dt="2020-03-10T03:05:36.923"/>
    <p1510:client id="{E356484B-1E13-4BCB-9D3D-57424F7E8287}" v="13" dt="2020-03-10T15:52:32.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Driggs" userId="S::mdriggs@uoregon.edu::1d5ecd19-bb14-4bd6-8a63-46a67f0b9400" providerId="AD" clId="Web-{8DF98536-F10A-436A-AA1E-DA4EF14A0FF2}"/>
    <pc:docChg chg="modSld">
      <pc:chgData name="Morgan Driggs" userId="S::mdriggs@uoregon.edu::1d5ecd19-bb14-4bd6-8a63-46a67f0b9400" providerId="AD" clId="Web-{8DF98536-F10A-436A-AA1E-DA4EF14A0FF2}" dt="2020-02-20T20:19:01.628" v="1"/>
      <pc:docMkLst>
        <pc:docMk/>
      </pc:docMkLst>
      <pc:sldChg chg="delSp">
        <pc:chgData name="Morgan Driggs" userId="S::mdriggs@uoregon.edu::1d5ecd19-bb14-4bd6-8a63-46a67f0b9400" providerId="AD" clId="Web-{8DF98536-F10A-436A-AA1E-DA4EF14A0FF2}" dt="2020-02-20T20:19:01.628" v="1"/>
        <pc:sldMkLst>
          <pc:docMk/>
          <pc:sldMk cId="2100750973" sldId="270"/>
        </pc:sldMkLst>
        <pc:spChg chg="del">
          <ac:chgData name="Morgan Driggs" userId="S::mdriggs@uoregon.edu::1d5ecd19-bb14-4bd6-8a63-46a67f0b9400" providerId="AD" clId="Web-{8DF98536-F10A-436A-AA1E-DA4EF14A0FF2}" dt="2020-02-20T20:18:59.691" v="0"/>
          <ac:spMkLst>
            <pc:docMk/>
            <pc:sldMk cId="2100750973" sldId="270"/>
            <ac:spMk id="5" creationId="{00000000-0000-0000-0000-000000000000}"/>
          </ac:spMkLst>
        </pc:spChg>
        <pc:spChg chg="del">
          <ac:chgData name="Morgan Driggs" userId="S::mdriggs@uoregon.edu::1d5ecd19-bb14-4bd6-8a63-46a67f0b9400" providerId="AD" clId="Web-{8DF98536-F10A-436A-AA1E-DA4EF14A0FF2}" dt="2020-02-20T20:19:01.628" v="1"/>
          <ac:spMkLst>
            <pc:docMk/>
            <pc:sldMk cId="2100750973" sldId="270"/>
            <ac:spMk id="6" creationId="{00000000-0000-0000-0000-000000000000}"/>
          </ac:spMkLst>
        </pc:spChg>
      </pc:sldChg>
    </pc:docChg>
  </pc:docChgLst>
  <pc:docChgLst>
    <pc:chgData name="Morgan Driggs" userId="S::mdriggs@uoregon.edu::1d5ecd19-bb14-4bd6-8a63-46a67f0b9400" providerId="AD" clId="Web-{052A9A2E-263A-4F63-8303-4E415F173623}"/>
    <pc:docChg chg="modSld addMainMaster delMainMaster">
      <pc:chgData name="Morgan Driggs" userId="S::mdriggs@uoregon.edu::1d5ecd19-bb14-4bd6-8a63-46a67f0b9400" providerId="AD" clId="Web-{052A9A2E-263A-4F63-8303-4E415F173623}" dt="2020-02-20T19:20:56.798" v="448" actId="20577"/>
      <pc:docMkLst>
        <pc:docMk/>
      </pc:docMkLst>
      <pc:sldChg chg="modSp mod modClrScheme chgLayout">
        <pc:chgData name="Morgan Driggs" userId="S::mdriggs@uoregon.edu::1d5ecd19-bb14-4bd6-8a63-46a67f0b9400" providerId="AD" clId="Web-{052A9A2E-263A-4F63-8303-4E415F173623}" dt="2020-02-20T18:52:34.942" v="72"/>
        <pc:sldMkLst>
          <pc:docMk/>
          <pc:sldMk cId="1417185928" sldId="256"/>
        </pc:sldMkLst>
        <pc:spChg chg="mod ord">
          <ac:chgData name="Morgan Driggs" userId="S::mdriggs@uoregon.edu::1d5ecd19-bb14-4bd6-8a63-46a67f0b9400" providerId="AD" clId="Web-{052A9A2E-263A-4F63-8303-4E415F173623}" dt="2020-02-20T18:52:34.942" v="72"/>
          <ac:spMkLst>
            <pc:docMk/>
            <pc:sldMk cId="1417185928" sldId="256"/>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1417185928" sldId="256"/>
            <ac:spMk id="3" creationId="{00000000-0000-0000-0000-000000000000}"/>
          </ac:spMkLst>
        </pc:spChg>
      </pc:sldChg>
      <pc:sldChg chg="addSp delSp modSp mod modClrScheme chgLayout">
        <pc:chgData name="Morgan Driggs" userId="S::mdriggs@uoregon.edu::1d5ecd19-bb14-4bd6-8a63-46a67f0b9400" providerId="AD" clId="Web-{052A9A2E-263A-4F63-8303-4E415F173623}" dt="2020-02-20T18:59:37.156" v="156"/>
        <pc:sldMkLst>
          <pc:docMk/>
          <pc:sldMk cId="836585461" sldId="257"/>
        </pc:sldMkLst>
        <pc:spChg chg="mod ord">
          <ac:chgData name="Morgan Driggs" userId="S::mdriggs@uoregon.edu::1d5ecd19-bb14-4bd6-8a63-46a67f0b9400" providerId="AD" clId="Web-{052A9A2E-263A-4F63-8303-4E415F173623}" dt="2020-02-20T18:59:21" v="154"/>
          <ac:spMkLst>
            <pc:docMk/>
            <pc:sldMk cId="836585461" sldId="257"/>
            <ac:spMk id="2" creationId="{00000000-0000-0000-0000-000000000000}"/>
          </ac:spMkLst>
        </pc:spChg>
        <pc:spChg chg="add del">
          <ac:chgData name="Morgan Driggs" userId="S::mdriggs@uoregon.edu::1d5ecd19-bb14-4bd6-8a63-46a67f0b9400" providerId="AD" clId="Web-{052A9A2E-263A-4F63-8303-4E415F173623}" dt="2020-02-20T18:55:35.283" v="102"/>
          <ac:spMkLst>
            <pc:docMk/>
            <pc:sldMk cId="836585461" sldId="257"/>
            <ac:spMk id="15" creationId="{9F4444CE-BC8D-4D61-B303-4C05614E62AB}"/>
          </ac:spMkLst>
        </pc:spChg>
        <pc:spChg chg="add del">
          <ac:chgData name="Morgan Driggs" userId="S::mdriggs@uoregon.edu::1d5ecd19-bb14-4bd6-8a63-46a67f0b9400" providerId="AD" clId="Web-{052A9A2E-263A-4F63-8303-4E415F173623}" dt="2020-02-20T18:55:35.283" v="102"/>
          <ac:spMkLst>
            <pc:docMk/>
            <pc:sldMk cId="836585461" sldId="257"/>
            <ac:spMk id="16" creationId="{B2205F6E-03C6-4E92-877C-E2482F6599AA}"/>
          </ac:spMkLst>
        </pc:spChg>
        <pc:spChg chg="add del">
          <ac:chgData name="Morgan Driggs" userId="S::mdriggs@uoregon.edu::1d5ecd19-bb14-4bd6-8a63-46a67f0b9400" providerId="AD" clId="Web-{052A9A2E-263A-4F63-8303-4E415F173623}" dt="2020-02-20T18:55:35.283" v="102"/>
          <ac:spMkLst>
            <pc:docMk/>
            <pc:sldMk cId="836585461" sldId="257"/>
            <ac:spMk id="17" creationId="{73772B81-181F-48B7-8826-4D9686D15DF5}"/>
          </ac:spMkLst>
        </pc:spChg>
        <pc:spChg chg="add del">
          <ac:chgData name="Morgan Driggs" userId="S::mdriggs@uoregon.edu::1d5ecd19-bb14-4bd6-8a63-46a67f0b9400" providerId="AD" clId="Web-{052A9A2E-263A-4F63-8303-4E415F173623}" dt="2020-02-20T18:55:45.283" v="104"/>
          <ac:spMkLst>
            <pc:docMk/>
            <pc:sldMk cId="836585461" sldId="257"/>
            <ac:spMk id="33" creationId="{655AE6B0-AC9E-4167-806F-E9DB135FC46B}"/>
          </ac:spMkLst>
        </pc:spChg>
        <pc:spChg chg="add del">
          <ac:chgData name="Morgan Driggs" userId="S::mdriggs@uoregon.edu::1d5ecd19-bb14-4bd6-8a63-46a67f0b9400" providerId="AD" clId="Web-{052A9A2E-263A-4F63-8303-4E415F173623}" dt="2020-02-20T18:55:57.205" v="108"/>
          <ac:spMkLst>
            <pc:docMk/>
            <pc:sldMk cId="836585461" sldId="257"/>
            <ac:spMk id="35" creationId="{655AE6B0-AC9E-4167-806F-E9DB135FC46B}"/>
          </ac:spMkLst>
        </pc:spChg>
        <pc:spChg chg="add del">
          <ac:chgData name="Morgan Driggs" userId="S::mdriggs@uoregon.edu::1d5ecd19-bb14-4bd6-8a63-46a67f0b9400" providerId="AD" clId="Web-{052A9A2E-263A-4F63-8303-4E415F173623}" dt="2020-02-20T18:58:14.813" v="122"/>
          <ac:spMkLst>
            <pc:docMk/>
            <pc:sldMk cId="836585461" sldId="257"/>
            <ac:spMk id="37" creationId="{655AE6B0-AC9E-4167-806F-E9DB135FC46B}"/>
          </ac:spMkLst>
        </pc:spChg>
        <pc:spChg chg="add del">
          <ac:chgData name="Morgan Driggs" userId="S::mdriggs@uoregon.edu::1d5ecd19-bb14-4bd6-8a63-46a67f0b9400" providerId="AD" clId="Web-{052A9A2E-263A-4F63-8303-4E415F173623}" dt="2020-02-20T18:55:45.283" v="104"/>
          <ac:spMkLst>
            <pc:docMk/>
            <pc:sldMk cId="836585461" sldId="257"/>
            <ac:spMk id="38" creationId="{87BD1F4E-A66D-4C06-86DA-8D56CA7A3B41}"/>
          </ac:spMkLst>
        </pc:spChg>
        <pc:spChg chg="add">
          <ac:chgData name="Morgan Driggs" userId="S::mdriggs@uoregon.edu::1d5ecd19-bb14-4bd6-8a63-46a67f0b9400" providerId="AD" clId="Web-{052A9A2E-263A-4F63-8303-4E415F173623}" dt="2020-02-20T18:59:21" v="154"/>
          <ac:spMkLst>
            <pc:docMk/>
            <pc:sldMk cId="836585461" sldId="257"/>
            <ac:spMk id="40" creationId="{655AE6B0-AC9E-4167-806F-E9DB135FC46B}"/>
          </ac:spMkLst>
        </pc:spChg>
        <pc:spChg chg="add del">
          <ac:chgData name="Morgan Driggs" userId="S::mdriggs@uoregon.edu::1d5ecd19-bb14-4bd6-8a63-46a67f0b9400" providerId="AD" clId="Web-{052A9A2E-263A-4F63-8303-4E415F173623}" dt="2020-02-20T18:55:57.205" v="108"/>
          <ac:spMkLst>
            <pc:docMk/>
            <pc:sldMk cId="836585461" sldId="257"/>
            <ac:spMk id="41" creationId="{87BD1F4E-A66D-4C06-86DA-8D56CA7A3B41}"/>
          </ac:spMkLst>
        </pc:spChg>
        <pc:spChg chg="add del">
          <ac:chgData name="Morgan Driggs" userId="S::mdriggs@uoregon.edu::1d5ecd19-bb14-4bd6-8a63-46a67f0b9400" providerId="AD" clId="Web-{052A9A2E-263A-4F63-8303-4E415F173623}" dt="2020-02-20T18:58:14.813" v="122"/>
          <ac:spMkLst>
            <pc:docMk/>
            <pc:sldMk cId="836585461" sldId="257"/>
            <ac:spMk id="44" creationId="{87BD1F4E-A66D-4C06-86DA-8D56CA7A3B41}"/>
          </ac:spMkLst>
        </pc:spChg>
        <pc:spChg chg="add">
          <ac:chgData name="Morgan Driggs" userId="S::mdriggs@uoregon.edu::1d5ecd19-bb14-4bd6-8a63-46a67f0b9400" providerId="AD" clId="Web-{052A9A2E-263A-4F63-8303-4E415F173623}" dt="2020-02-20T18:59:21" v="154"/>
          <ac:spMkLst>
            <pc:docMk/>
            <pc:sldMk cId="836585461" sldId="257"/>
            <ac:spMk id="47" creationId="{87BD1F4E-A66D-4C06-86DA-8D56CA7A3B41}"/>
          </ac:spMkLst>
        </pc:spChg>
        <pc:grpChg chg="add del">
          <ac:chgData name="Morgan Driggs" userId="S::mdriggs@uoregon.edu::1d5ecd19-bb14-4bd6-8a63-46a67f0b9400" providerId="AD" clId="Web-{052A9A2E-263A-4F63-8303-4E415F173623}" dt="2020-02-20T18:55:45.283" v="104"/>
          <ac:grpSpMkLst>
            <pc:docMk/>
            <pc:sldMk cId="836585461" sldId="257"/>
            <ac:grpSpMk id="34" creationId="{3523416A-383B-4FDC-B4C9-D8EDDFE9C043}"/>
          </ac:grpSpMkLst>
        </pc:grpChg>
        <pc:grpChg chg="add del">
          <ac:chgData name="Morgan Driggs" userId="S::mdriggs@uoregon.edu::1d5ecd19-bb14-4bd6-8a63-46a67f0b9400" providerId="AD" clId="Web-{052A9A2E-263A-4F63-8303-4E415F173623}" dt="2020-02-20T18:55:57.205" v="108"/>
          <ac:grpSpMkLst>
            <pc:docMk/>
            <pc:sldMk cId="836585461" sldId="257"/>
            <ac:grpSpMk id="36" creationId="{3523416A-383B-4FDC-B4C9-D8EDDFE9C043}"/>
          </ac:grpSpMkLst>
        </pc:grpChg>
        <pc:grpChg chg="add del">
          <ac:chgData name="Morgan Driggs" userId="S::mdriggs@uoregon.edu::1d5ecd19-bb14-4bd6-8a63-46a67f0b9400" providerId="AD" clId="Web-{052A9A2E-263A-4F63-8303-4E415F173623}" dt="2020-02-20T18:58:14.813" v="122"/>
          <ac:grpSpMkLst>
            <pc:docMk/>
            <pc:sldMk cId="836585461" sldId="257"/>
            <ac:grpSpMk id="39" creationId="{3523416A-383B-4FDC-B4C9-D8EDDFE9C043}"/>
          </ac:grpSpMkLst>
        </pc:grpChg>
        <pc:grpChg chg="add">
          <ac:chgData name="Morgan Driggs" userId="S::mdriggs@uoregon.edu::1d5ecd19-bb14-4bd6-8a63-46a67f0b9400" providerId="AD" clId="Web-{052A9A2E-263A-4F63-8303-4E415F173623}" dt="2020-02-20T18:59:21" v="154"/>
          <ac:grpSpMkLst>
            <pc:docMk/>
            <pc:sldMk cId="836585461" sldId="257"/>
            <ac:grpSpMk id="42" creationId="{3523416A-383B-4FDC-B4C9-D8EDDFE9C043}"/>
          </ac:grpSpMkLst>
        </pc:grpChg>
        <pc:graphicFrameChg chg="mod modGraphic">
          <ac:chgData name="Morgan Driggs" userId="S::mdriggs@uoregon.edu::1d5ecd19-bb14-4bd6-8a63-46a67f0b9400" providerId="AD" clId="Web-{052A9A2E-263A-4F63-8303-4E415F173623}" dt="2020-02-20T18:59:37.156" v="156"/>
          <ac:graphicFrameMkLst>
            <pc:docMk/>
            <pc:sldMk cId="836585461" sldId="257"/>
            <ac:graphicFrameMk id="7" creationId="{FA53C267-D874-48FC-A2D9-F66747659D99}"/>
          </ac:graphicFrameMkLst>
        </pc:graphicFrameChg>
      </pc:sldChg>
      <pc:sldChg chg="modSp mod modClrScheme chgLayout">
        <pc:chgData name="Morgan Driggs" userId="S::mdriggs@uoregon.edu::1d5ecd19-bb14-4bd6-8a63-46a67f0b9400" providerId="AD" clId="Web-{052A9A2E-263A-4F63-8303-4E415F173623}" dt="2020-02-20T18:52:34.942" v="72"/>
        <pc:sldMkLst>
          <pc:docMk/>
          <pc:sldMk cId="314582041" sldId="258"/>
        </pc:sldMkLst>
        <pc:spChg chg="mod ord">
          <ac:chgData name="Morgan Driggs" userId="S::mdriggs@uoregon.edu::1d5ecd19-bb14-4bd6-8a63-46a67f0b9400" providerId="AD" clId="Web-{052A9A2E-263A-4F63-8303-4E415F173623}" dt="2020-02-20T18:52:34.942" v="72"/>
          <ac:spMkLst>
            <pc:docMk/>
            <pc:sldMk cId="314582041" sldId="258"/>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314582041" sldId="258"/>
            <ac:spMk id="3" creationId="{00000000-0000-0000-0000-000000000000}"/>
          </ac:spMkLst>
        </pc:spChg>
      </pc:sldChg>
      <pc:sldChg chg="addSp delSp modSp mod setBg modClrScheme setClrOvrMap delDesignElem chgLayout">
        <pc:chgData name="Morgan Driggs" userId="S::mdriggs@uoregon.edu::1d5ecd19-bb14-4bd6-8a63-46a67f0b9400" providerId="AD" clId="Web-{052A9A2E-263A-4F63-8303-4E415F173623}" dt="2020-02-20T19:04:02.981" v="221" actId="20577"/>
        <pc:sldMkLst>
          <pc:docMk/>
          <pc:sldMk cId="537266182" sldId="259"/>
        </pc:sldMkLst>
        <pc:spChg chg="mod ord">
          <ac:chgData name="Morgan Driggs" userId="S::mdriggs@uoregon.edu::1d5ecd19-bb14-4bd6-8a63-46a67f0b9400" providerId="AD" clId="Web-{052A9A2E-263A-4F63-8303-4E415F173623}" dt="2020-02-20T19:04:02.981" v="221" actId="20577"/>
          <ac:spMkLst>
            <pc:docMk/>
            <pc:sldMk cId="537266182" sldId="259"/>
            <ac:spMk id="2" creationId="{00000000-0000-0000-0000-000000000000}"/>
          </ac:spMkLst>
        </pc:spChg>
        <pc:spChg chg="mod ord">
          <ac:chgData name="Morgan Driggs" userId="S::mdriggs@uoregon.edu::1d5ecd19-bb14-4bd6-8a63-46a67f0b9400" providerId="AD" clId="Web-{052A9A2E-263A-4F63-8303-4E415F173623}" dt="2020-02-20T19:00:10.499" v="160"/>
          <ac:spMkLst>
            <pc:docMk/>
            <pc:sldMk cId="537266182" sldId="259"/>
            <ac:spMk id="3" creationId="{00000000-0000-0000-0000-000000000000}"/>
          </ac:spMkLst>
        </pc:spChg>
        <pc:spChg chg="add del mod">
          <ac:chgData name="Morgan Driggs" userId="S::mdriggs@uoregon.edu::1d5ecd19-bb14-4bd6-8a63-46a67f0b9400" providerId="AD" clId="Web-{052A9A2E-263A-4F63-8303-4E415F173623}" dt="2020-02-20T18:58:36.875" v="140"/>
          <ac:spMkLst>
            <pc:docMk/>
            <pc:sldMk cId="537266182" sldId="259"/>
            <ac:spMk id="4" creationId="{A481009A-ED97-4335-8E44-4C6ACE034908}"/>
          </ac:spMkLst>
        </pc:spChg>
        <pc:spChg chg="add del">
          <ac:chgData name="Morgan Driggs" userId="S::mdriggs@uoregon.edu::1d5ecd19-bb14-4bd6-8a63-46a67f0b9400" providerId="AD" clId="Web-{052A9A2E-263A-4F63-8303-4E415F173623}" dt="2020-02-20T18:51:53.083" v="62"/>
          <ac:spMkLst>
            <pc:docMk/>
            <pc:sldMk cId="537266182" sldId="259"/>
            <ac:spMk id="5" creationId="{82D1CBBC-6E9F-4212-9806-7A638C828B49}"/>
          </ac:spMkLst>
        </pc:spChg>
        <pc:spChg chg="add del">
          <ac:chgData name="Morgan Driggs" userId="S::mdriggs@uoregon.edu::1d5ecd19-bb14-4bd6-8a63-46a67f0b9400" providerId="AD" clId="Web-{052A9A2E-263A-4F63-8303-4E415F173623}" dt="2020-02-20T18:51:59.489" v="64"/>
          <ac:spMkLst>
            <pc:docMk/>
            <pc:sldMk cId="537266182" sldId="259"/>
            <ac:spMk id="7" creationId="{C52ED567-06B3-4107-9773-BBB6BD78673C}"/>
          </ac:spMkLst>
        </pc:spChg>
        <pc:spChg chg="add del">
          <ac:chgData name="Morgan Driggs" userId="S::mdriggs@uoregon.edu::1d5ecd19-bb14-4bd6-8a63-46a67f0b9400" providerId="AD" clId="Web-{052A9A2E-263A-4F63-8303-4E415F173623}" dt="2020-02-20T18:51:49.989" v="60"/>
          <ac:spMkLst>
            <pc:docMk/>
            <pc:sldMk cId="537266182" sldId="259"/>
            <ac:spMk id="8" creationId="{C52ED567-06B3-4107-9773-BBB6BD78673C}"/>
          </ac:spMkLst>
        </pc:spChg>
        <pc:spChg chg="add del">
          <ac:chgData name="Morgan Driggs" userId="S::mdriggs@uoregon.edu::1d5ecd19-bb14-4bd6-8a63-46a67f0b9400" providerId="AD" clId="Web-{052A9A2E-263A-4F63-8303-4E415F173623}" dt="2020-02-20T18:51:59.489" v="64"/>
          <ac:spMkLst>
            <pc:docMk/>
            <pc:sldMk cId="537266182" sldId="259"/>
            <ac:spMk id="9" creationId="{AF551D8B-3775-4477-88B7-7B7C350D34E4}"/>
          </ac:spMkLst>
        </pc:spChg>
        <pc:spChg chg="add del">
          <ac:chgData name="Morgan Driggs" userId="S::mdriggs@uoregon.edu::1d5ecd19-bb14-4bd6-8a63-46a67f0b9400" providerId="AD" clId="Web-{052A9A2E-263A-4F63-8303-4E415F173623}" dt="2020-02-20T18:51:49.989" v="60"/>
          <ac:spMkLst>
            <pc:docMk/>
            <pc:sldMk cId="537266182" sldId="259"/>
            <ac:spMk id="10" creationId="{AF551D8B-3775-4477-88B7-7B7C350D34E4}"/>
          </ac:spMkLst>
        </pc:spChg>
        <pc:spChg chg="add del">
          <ac:chgData name="Morgan Driggs" userId="S::mdriggs@uoregon.edu::1d5ecd19-bb14-4bd6-8a63-46a67f0b9400" providerId="AD" clId="Web-{052A9A2E-263A-4F63-8303-4E415F173623}" dt="2020-02-20T18:51:59.489" v="64"/>
          <ac:spMkLst>
            <pc:docMk/>
            <pc:sldMk cId="537266182" sldId="259"/>
            <ac:spMk id="15" creationId="{BB934D2B-85E2-4375-94EE-B66C16BF7999}"/>
          </ac:spMkLst>
        </pc:spChg>
        <pc:spChg chg="add del">
          <ac:chgData name="Morgan Driggs" userId="S::mdriggs@uoregon.edu::1d5ecd19-bb14-4bd6-8a63-46a67f0b9400" providerId="AD" clId="Web-{052A9A2E-263A-4F63-8303-4E415F173623}" dt="2020-02-20T18:51:49.989" v="60"/>
          <ac:spMkLst>
            <pc:docMk/>
            <pc:sldMk cId="537266182" sldId="259"/>
            <ac:spMk id="16" creationId="{BB934D2B-85E2-4375-94EE-B66C16BF7999}"/>
          </ac:spMkLst>
        </pc:spChg>
        <pc:spChg chg="add del">
          <ac:chgData name="Morgan Driggs" userId="S::mdriggs@uoregon.edu::1d5ecd19-bb14-4bd6-8a63-46a67f0b9400" providerId="AD" clId="Web-{052A9A2E-263A-4F63-8303-4E415F173623}" dt="2020-02-20T18:51:59.489" v="64"/>
          <ac:spMkLst>
            <pc:docMk/>
            <pc:sldMk cId="537266182" sldId="259"/>
            <ac:spMk id="17" creationId="{9B445E02-D785-4565-B842-9567BBC09508}"/>
          </ac:spMkLst>
        </pc:spChg>
        <pc:spChg chg="add del">
          <ac:chgData name="Morgan Driggs" userId="S::mdriggs@uoregon.edu::1d5ecd19-bb14-4bd6-8a63-46a67f0b9400" providerId="AD" clId="Web-{052A9A2E-263A-4F63-8303-4E415F173623}" dt="2020-02-20T18:51:49.989" v="60"/>
          <ac:spMkLst>
            <pc:docMk/>
            <pc:sldMk cId="537266182" sldId="259"/>
            <ac:spMk id="18" creationId="{9B445E02-D785-4565-B842-9567BBC09508}"/>
          </ac:spMkLst>
        </pc:spChg>
        <pc:spChg chg="add del">
          <ac:chgData name="Morgan Driggs" userId="S::mdriggs@uoregon.edu::1d5ecd19-bb14-4bd6-8a63-46a67f0b9400" providerId="AD" clId="Web-{052A9A2E-263A-4F63-8303-4E415F173623}" dt="2020-02-20T18:51:59.489" v="64"/>
          <ac:spMkLst>
            <pc:docMk/>
            <pc:sldMk cId="537266182" sldId="259"/>
            <ac:spMk id="19" creationId="{2C153736-D102-4F57-9DE7-615AFC02B0AC}"/>
          </ac:spMkLst>
        </pc:spChg>
        <pc:spChg chg="add del">
          <ac:chgData name="Morgan Driggs" userId="S::mdriggs@uoregon.edu::1d5ecd19-bb14-4bd6-8a63-46a67f0b9400" providerId="AD" clId="Web-{052A9A2E-263A-4F63-8303-4E415F173623}" dt="2020-02-20T18:51:49.989" v="60"/>
          <ac:spMkLst>
            <pc:docMk/>
            <pc:sldMk cId="537266182" sldId="259"/>
            <ac:spMk id="20" creationId="{2C153736-D102-4F57-9DE7-615AFC02B0AC}"/>
          </ac:spMkLst>
        </pc:spChg>
        <pc:spChg chg="add del">
          <ac:chgData name="Morgan Driggs" userId="S::mdriggs@uoregon.edu::1d5ecd19-bb14-4bd6-8a63-46a67f0b9400" providerId="AD" clId="Web-{052A9A2E-263A-4F63-8303-4E415F173623}" dt="2020-02-20T18:51:53.083" v="62"/>
          <ac:spMkLst>
            <pc:docMk/>
            <pc:sldMk cId="537266182" sldId="259"/>
            <ac:spMk id="21" creationId="{28EC6EDD-78EB-4A50-85CB-7C3CE363AF38}"/>
          </ac:spMkLst>
        </pc:spChg>
        <pc:spChg chg="add del">
          <ac:chgData name="Morgan Driggs" userId="S::mdriggs@uoregon.edu::1d5ecd19-bb14-4bd6-8a63-46a67f0b9400" providerId="AD" clId="Web-{052A9A2E-263A-4F63-8303-4E415F173623}" dt="2020-02-20T18:51:49.989" v="60"/>
          <ac:spMkLst>
            <pc:docMk/>
            <pc:sldMk cId="537266182" sldId="259"/>
            <ac:spMk id="22" creationId="{BA407A52-66F4-4CDE-A726-FF79F3EC342D}"/>
          </ac:spMkLst>
        </pc:spChg>
        <pc:spChg chg="add del">
          <ac:chgData name="Morgan Driggs" userId="S::mdriggs@uoregon.edu::1d5ecd19-bb14-4bd6-8a63-46a67f0b9400" providerId="AD" clId="Web-{052A9A2E-263A-4F63-8303-4E415F173623}" dt="2020-02-20T18:51:59.489" v="64"/>
          <ac:spMkLst>
            <pc:docMk/>
            <pc:sldMk cId="537266182" sldId="259"/>
            <ac:spMk id="23" creationId="{BA407A52-66F4-4CDE-A726-FF79F3EC342D}"/>
          </ac:spMkLst>
        </pc:spChg>
        <pc:spChg chg="add del">
          <ac:chgData name="Morgan Driggs" userId="S::mdriggs@uoregon.edu::1d5ecd19-bb14-4bd6-8a63-46a67f0b9400" providerId="AD" clId="Web-{052A9A2E-263A-4F63-8303-4E415F173623}" dt="2020-02-20T18:51:49.989" v="60"/>
          <ac:spMkLst>
            <pc:docMk/>
            <pc:sldMk cId="537266182" sldId="259"/>
            <ac:spMk id="24" creationId="{D28FFB34-4FC3-46F5-B900-D3B774FD0BE6}"/>
          </ac:spMkLst>
        </pc:spChg>
        <pc:spChg chg="add del">
          <ac:chgData name="Morgan Driggs" userId="S::mdriggs@uoregon.edu::1d5ecd19-bb14-4bd6-8a63-46a67f0b9400" providerId="AD" clId="Web-{052A9A2E-263A-4F63-8303-4E415F173623}" dt="2020-02-20T18:51:59.489" v="64"/>
          <ac:spMkLst>
            <pc:docMk/>
            <pc:sldMk cId="537266182" sldId="259"/>
            <ac:spMk id="25" creationId="{D28FFB34-4FC3-46F5-B900-D3B774FD0BE6}"/>
          </ac:spMkLst>
        </pc:spChg>
        <pc:spChg chg="add del">
          <ac:chgData name="Morgan Driggs" userId="S::mdriggs@uoregon.edu::1d5ecd19-bb14-4bd6-8a63-46a67f0b9400" providerId="AD" clId="Web-{052A9A2E-263A-4F63-8303-4E415F173623}" dt="2020-02-20T18:51:49.989" v="60"/>
          <ac:spMkLst>
            <pc:docMk/>
            <pc:sldMk cId="537266182" sldId="259"/>
            <ac:spMk id="26" creationId="{205F7B13-ACB5-46BE-8070-0431266B183B}"/>
          </ac:spMkLst>
        </pc:spChg>
        <pc:spChg chg="add del">
          <ac:chgData name="Morgan Driggs" userId="S::mdriggs@uoregon.edu::1d5ecd19-bb14-4bd6-8a63-46a67f0b9400" providerId="AD" clId="Web-{052A9A2E-263A-4F63-8303-4E415F173623}" dt="2020-02-20T18:51:59.489" v="64"/>
          <ac:spMkLst>
            <pc:docMk/>
            <pc:sldMk cId="537266182" sldId="259"/>
            <ac:spMk id="27" creationId="{205F7B13-ACB5-46BE-8070-0431266B183B}"/>
          </ac:spMkLst>
        </pc:spChg>
        <pc:spChg chg="add del">
          <ac:chgData name="Morgan Driggs" userId="S::mdriggs@uoregon.edu::1d5ecd19-bb14-4bd6-8a63-46a67f0b9400" providerId="AD" clId="Web-{052A9A2E-263A-4F63-8303-4E415F173623}" dt="2020-02-20T18:51:49.989" v="60"/>
          <ac:spMkLst>
            <pc:docMk/>
            <pc:sldMk cId="537266182" sldId="259"/>
            <ac:spMk id="28" creationId="{D52A0D23-45DD-4DF4-ADE6-A81F409BB9FB}"/>
          </ac:spMkLst>
        </pc:spChg>
        <pc:spChg chg="add del">
          <ac:chgData name="Morgan Driggs" userId="S::mdriggs@uoregon.edu::1d5ecd19-bb14-4bd6-8a63-46a67f0b9400" providerId="AD" clId="Web-{052A9A2E-263A-4F63-8303-4E415F173623}" dt="2020-02-20T18:51:59.489" v="64"/>
          <ac:spMkLst>
            <pc:docMk/>
            <pc:sldMk cId="537266182" sldId="259"/>
            <ac:spMk id="29" creationId="{D52A0D23-45DD-4DF4-ADE6-A81F409BB9FB}"/>
          </ac:spMkLst>
        </pc:spChg>
        <pc:spChg chg="add del">
          <ac:chgData name="Morgan Driggs" userId="S::mdriggs@uoregon.edu::1d5ecd19-bb14-4bd6-8a63-46a67f0b9400" providerId="AD" clId="Web-{052A9A2E-263A-4F63-8303-4E415F173623}" dt="2020-02-20T18:52:04.801" v="66"/>
          <ac:spMkLst>
            <pc:docMk/>
            <pc:sldMk cId="537266182" sldId="259"/>
            <ac:spMk id="30" creationId="{A65AC7D1-EAA9-48F5-B509-60A7F50BF703}"/>
          </ac:spMkLst>
        </pc:spChg>
        <pc:spChg chg="add del">
          <ac:chgData name="Morgan Driggs" userId="S::mdriggs@uoregon.edu::1d5ecd19-bb14-4bd6-8a63-46a67f0b9400" providerId="AD" clId="Web-{052A9A2E-263A-4F63-8303-4E415F173623}" dt="2020-02-20T18:52:04.801" v="66"/>
          <ac:spMkLst>
            <pc:docMk/>
            <pc:sldMk cId="537266182" sldId="259"/>
            <ac:spMk id="31" creationId="{D6320AF9-619A-4175-865B-5663E1AEF4C5}"/>
          </ac:spMkLst>
        </pc:spChg>
        <pc:spChg chg="add del">
          <ac:chgData name="Morgan Driggs" userId="S::mdriggs@uoregon.edu::1d5ecd19-bb14-4bd6-8a63-46a67f0b9400" providerId="AD" clId="Web-{052A9A2E-263A-4F63-8303-4E415F173623}" dt="2020-02-20T18:52:04.801" v="66"/>
          <ac:spMkLst>
            <pc:docMk/>
            <pc:sldMk cId="537266182" sldId="259"/>
            <ac:spMk id="34" creationId="{7E018740-5C2B-4A41-AC1A-7E68D1EC1954}"/>
          </ac:spMkLst>
        </pc:spChg>
        <pc:spChg chg="add del">
          <ac:chgData name="Morgan Driggs" userId="S::mdriggs@uoregon.edu::1d5ecd19-bb14-4bd6-8a63-46a67f0b9400" providerId="AD" clId="Web-{052A9A2E-263A-4F63-8303-4E415F173623}" dt="2020-02-20T18:52:04.801" v="66"/>
          <ac:spMkLst>
            <pc:docMk/>
            <pc:sldMk cId="537266182" sldId="259"/>
            <ac:spMk id="35" creationId="{166F75A4-C475-4941-8EE2-B80A06A2C1BB}"/>
          </ac:spMkLst>
        </pc:spChg>
        <pc:spChg chg="add del">
          <ac:chgData name="Morgan Driggs" userId="S::mdriggs@uoregon.edu::1d5ecd19-bb14-4bd6-8a63-46a67f0b9400" providerId="AD" clId="Web-{052A9A2E-263A-4F63-8303-4E415F173623}" dt="2020-02-20T18:52:04.801" v="66"/>
          <ac:spMkLst>
            <pc:docMk/>
            <pc:sldMk cId="537266182" sldId="259"/>
            <ac:spMk id="36" creationId="{A032553A-72E8-4B0D-8405-FF9771C9AF05}"/>
          </ac:spMkLst>
        </pc:spChg>
        <pc:spChg chg="add del">
          <ac:chgData name="Morgan Driggs" userId="S::mdriggs@uoregon.edu::1d5ecd19-bb14-4bd6-8a63-46a67f0b9400" providerId="AD" clId="Web-{052A9A2E-263A-4F63-8303-4E415F173623}" dt="2020-02-20T18:52:04.801" v="66"/>
          <ac:spMkLst>
            <pc:docMk/>
            <pc:sldMk cId="537266182" sldId="259"/>
            <ac:spMk id="37" creationId="{765800AC-C3B9-498E-87BC-29FAE4C76B21}"/>
          </ac:spMkLst>
        </pc:spChg>
        <pc:spChg chg="add del">
          <ac:chgData name="Morgan Driggs" userId="S::mdriggs@uoregon.edu::1d5ecd19-bb14-4bd6-8a63-46a67f0b9400" providerId="AD" clId="Web-{052A9A2E-263A-4F63-8303-4E415F173623}" dt="2020-02-20T18:52:04.801" v="66"/>
          <ac:spMkLst>
            <pc:docMk/>
            <pc:sldMk cId="537266182" sldId="259"/>
            <ac:spMk id="38" creationId="{1F9D6ACB-2FF4-49F9-978A-E0D5327FC635}"/>
          </ac:spMkLst>
        </pc:spChg>
        <pc:spChg chg="add del">
          <ac:chgData name="Morgan Driggs" userId="S::mdriggs@uoregon.edu::1d5ecd19-bb14-4bd6-8a63-46a67f0b9400" providerId="AD" clId="Web-{052A9A2E-263A-4F63-8303-4E415F173623}" dt="2020-02-20T18:52:04.801" v="66"/>
          <ac:spMkLst>
            <pc:docMk/>
            <pc:sldMk cId="537266182" sldId="259"/>
            <ac:spMk id="39" creationId="{142BFA2A-77A0-4F60-A32A-685681C84889}"/>
          </ac:spMkLst>
        </pc:spChg>
        <pc:spChg chg="add del">
          <ac:chgData name="Morgan Driggs" userId="S::mdriggs@uoregon.edu::1d5ecd19-bb14-4bd6-8a63-46a67f0b9400" providerId="AD" clId="Web-{052A9A2E-263A-4F63-8303-4E415F173623}" dt="2020-02-20T18:52:24.895" v="70"/>
          <ac:spMkLst>
            <pc:docMk/>
            <pc:sldMk cId="537266182" sldId="259"/>
            <ac:spMk id="40" creationId="{C52ED567-06B3-4107-9773-BBB6BD78673C}"/>
          </ac:spMkLst>
        </pc:spChg>
        <pc:spChg chg="add del">
          <ac:chgData name="Morgan Driggs" userId="S::mdriggs@uoregon.edu::1d5ecd19-bb14-4bd6-8a63-46a67f0b9400" providerId="AD" clId="Web-{052A9A2E-263A-4F63-8303-4E415F173623}" dt="2020-02-20T18:52:24.895" v="70"/>
          <ac:spMkLst>
            <pc:docMk/>
            <pc:sldMk cId="537266182" sldId="259"/>
            <ac:spMk id="41" creationId="{AF551D8B-3775-4477-88B7-7B7C350D34E4}"/>
          </ac:spMkLst>
        </pc:spChg>
        <pc:spChg chg="add del">
          <ac:chgData name="Morgan Driggs" userId="S::mdriggs@uoregon.edu::1d5ecd19-bb14-4bd6-8a63-46a67f0b9400" providerId="AD" clId="Web-{052A9A2E-263A-4F63-8303-4E415F173623}" dt="2020-02-20T18:52:24.895" v="70"/>
          <ac:spMkLst>
            <pc:docMk/>
            <pc:sldMk cId="537266182" sldId="259"/>
            <ac:spMk id="44" creationId="{BB934D2B-85E2-4375-94EE-B66C16BF7999}"/>
          </ac:spMkLst>
        </pc:spChg>
        <pc:spChg chg="add del">
          <ac:chgData name="Morgan Driggs" userId="S::mdriggs@uoregon.edu::1d5ecd19-bb14-4bd6-8a63-46a67f0b9400" providerId="AD" clId="Web-{052A9A2E-263A-4F63-8303-4E415F173623}" dt="2020-02-20T18:52:24.895" v="70"/>
          <ac:spMkLst>
            <pc:docMk/>
            <pc:sldMk cId="537266182" sldId="259"/>
            <ac:spMk id="45" creationId="{9B445E02-D785-4565-B842-9567BBC09508}"/>
          </ac:spMkLst>
        </pc:spChg>
        <pc:spChg chg="add del">
          <ac:chgData name="Morgan Driggs" userId="S::mdriggs@uoregon.edu::1d5ecd19-bb14-4bd6-8a63-46a67f0b9400" providerId="AD" clId="Web-{052A9A2E-263A-4F63-8303-4E415F173623}" dt="2020-02-20T18:52:24.895" v="70"/>
          <ac:spMkLst>
            <pc:docMk/>
            <pc:sldMk cId="537266182" sldId="259"/>
            <ac:spMk id="46" creationId="{2C153736-D102-4F57-9DE7-615AFC02B0AC}"/>
          </ac:spMkLst>
        </pc:spChg>
        <pc:spChg chg="add del">
          <ac:chgData name="Morgan Driggs" userId="S::mdriggs@uoregon.edu::1d5ecd19-bb14-4bd6-8a63-46a67f0b9400" providerId="AD" clId="Web-{052A9A2E-263A-4F63-8303-4E415F173623}" dt="2020-02-20T18:52:24.895" v="70"/>
          <ac:spMkLst>
            <pc:docMk/>
            <pc:sldMk cId="537266182" sldId="259"/>
            <ac:spMk id="47" creationId="{BA407A52-66F4-4CDE-A726-FF79F3EC342D}"/>
          </ac:spMkLst>
        </pc:spChg>
        <pc:spChg chg="add del">
          <ac:chgData name="Morgan Driggs" userId="S::mdriggs@uoregon.edu::1d5ecd19-bb14-4bd6-8a63-46a67f0b9400" providerId="AD" clId="Web-{052A9A2E-263A-4F63-8303-4E415F173623}" dt="2020-02-20T18:52:24.895" v="70"/>
          <ac:spMkLst>
            <pc:docMk/>
            <pc:sldMk cId="537266182" sldId="259"/>
            <ac:spMk id="48" creationId="{D28FFB34-4FC3-46F5-B900-D3B774FD0BE6}"/>
          </ac:spMkLst>
        </pc:spChg>
        <pc:spChg chg="add del">
          <ac:chgData name="Morgan Driggs" userId="S::mdriggs@uoregon.edu::1d5ecd19-bb14-4bd6-8a63-46a67f0b9400" providerId="AD" clId="Web-{052A9A2E-263A-4F63-8303-4E415F173623}" dt="2020-02-20T18:52:24.895" v="70"/>
          <ac:spMkLst>
            <pc:docMk/>
            <pc:sldMk cId="537266182" sldId="259"/>
            <ac:spMk id="49" creationId="{205F7B13-ACB5-46BE-8070-0431266B183B}"/>
          </ac:spMkLst>
        </pc:spChg>
        <pc:spChg chg="add del">
          <ac:chgData name="Morgan Driggs" userId="S::mdriggs@uoregon.edu::1d5ecd19-bb14-4bd6-8a63-46a67f0b9400" providerId="AD" clId="Web-{052A9A2E-263A-4F63-8303-4E415F173623}" dt="2020-02-20T18:52:24.895" v="70"/>
          <ac:spMkLst>
            <pc:docMk/>
            <pc:sldMk cId="537266182" sldId="259"/>
            <ac:spMk id="50" creationId="{D52A0D23-45DD-4DF4-ADE6-A81F409BB9FB}"/>
          </ac:spMkLst>
        </pc:spChg>
        <pc:spChg chg="add del">
          <ac:chgData name="Morgan Driggs" userId="S::mdriggs@uoregon.edu::1d5ecd19-bb14-4bd6-8a63-46a67f0b9400" providerId="AD" clId="Web-{052A9A2E-263A-4F63-8303-4E415F173623}" dt="2020-02-20T19:01:01.811" v="179"/>
          <ac:spMkLst>
            <pc:docMk/>
            <pc:sldMk cId="537266182" sldId="259"/>
            <ac:spMk id="51" creationId="{D524AF19-8433-4A31-B1DF-EC3DF949A0AB}"/>
          </ac:spMkLst>
        </pc:spChg>
        <pc:spChg chg="add mod">
          <ac:chgData name="Morgan Driggs" userId="S::mdriggs@uoregon.edu::1d5ecd19-bb14-4bd6-8a63-46a67f0b9400" providerId="AD" clId="Web-{052A9A2E-263A-4F63-8303-4E415F173623}" dt="2020-02-20T19:03:30.794" v="212" actId="20577"/>
          <ac:spMkLst>
            <pc:docMk/>
            <pc:sldMk cId="537266182" sldId="259"/>
            <ac:spMk id="52" creationId="{83E10775-E246-41E2-871B-00C4CAF14D33}"/>
          </ac:spMkLst>
        </pc:spChg>
        <pc:spChg chg="add del">
          <ac:chgData name="Morgan Driggs" userId="S::mdriggs@uoregon.edu::1d5ecd19-bb14-4bd6-8a63-46a67f0b9400" providerId="AD" clId="Web-{052A9A2E-263A-4F63-8303-4E415F173623}" dt="2020-02-20T18:59:14.219" v="153"/>
          <ac:spMkLst>
            <pc:docMk/>
            <pc:sldMk cId="537266182" sldId="259"/>
            <ac:spMk id="55" creationId="{603AE127-802C-459A-A612-DB85B67F0DC0}"/>
          </ac:spMkLst>
        </pc:spChg>
        <pc:spChg chg="add del">
          <ac:chgData name="Morgan Driggs" userId="S::mdriggs@uoregon.edu::1d5ecd19-bb14-4bd6-8a63-46a67f0b9400" providerId="AD" clId="Web-{052A9A2E-263A-4F63-8303-4E415F173623}" dt="2020-02-20T18:59:14.219" v="153"/>
          <ac:spMkLst>
            <pc:docMk/>
            <pc:sldMk cId="537266182" sldId="259"/>
            <ac:spMk id="57" creationId="{9323D83D-50D6-4040-A58B-FCEA340F886A}"/>
          </ac:spMkLst>
        </pc:spChg>
        <pc:spChg chg="add del">
          <ac:chgData name="Morgan Driggs" userId="S::mdriggs@uoregon.edu::1d5ecd19-bb14-4bd6-8a63-46a67f0b9400" providerId="AD" clId="Web-{052A9A2E-263A-4F63-8303-4E415F173623}" dt="2020-02-20T18:59:14.219" v="153"/>
          <ac:spMkLst>
            <pc:docMk/>
            <pc:sldMk cId="537266182" sldId="259"/>
            <ac:spMk id="61" creationId="{F10FD715-4DCE-4779-B634-EC78315EA213}"/>
          </ac:spMkLst>
        </pc:spChg>
        <pc:spChg chg="add del">
          <ac:chgData name="Morgan Driggs" userId="S::mdriggs@uoregon.edu::1d5ecd19-bb14-4bd6-8a63-46a67f0b9400" providerId="AD" clId="Web-{052A9A2E-263A-4F63-8303-4E415F173623}" dt="2020-02-20T18:59:14.219" v="152"/>
          <ac:spMkLst>
            <pc:docMk/>
            <pc:sldMk cId="537266182" sldId="259"/>
            <ac:spMk id="63" creationId="{CE3A6A76-AE5D-49AE-9D49-90C0F1548261}"/>
          </ac:spMkLst>
        </pc:spChg>
        <pc:spChg chg="add del">
          <ac:chgData name="Morgan Driggs" userId="S::mdriggs@uoregon.edu::1d5ecd19-bb14-4bd6-8a63-46a67f0b9400" providerId="AD" clId="Web-{052A9A2E-263A-4F63-8303-4E415F173623}" dt="2020-02-20T18:58:41.250" v="150"/>
          <ac:spMkLst>
            <pc:docMk/>
            <pc:sldMk cId="537266182" sldId="259"/>
            <ac:spMk id="66" creationId="{C52ED567-06B3-4107-9773-BBB6BD78673C}"/>
          </ac:spMkLst>
        </pc:spChg>
        <pc:spChg chg="add del">
          <ac:chgData name="Morgan Driggs" userId="S::mdriggs@uoregon.edu::1d5ecd19-bb14-4bd6-8a63-46a67f0b9400" providerId="AD" clId="Web-{052A9A2E-263A-4F63-8303-4E415F173623}" dt="2020-02-20T18:58:41.250" v="150"/>
          <ac:spMkLst>
            <pc:docMk/>
            <pc:sldMk cId="537266182" sldId="259"/>
            <ac:spMk id="68" creationId="{AF551D8B-3775-4477-88B7-7B7C350D34E4}"/>
          </ac:spMkLst>
        </pc:spChg>
        <pc:spChg chg="add del">
          <ac:chgData name="Morgan Driggs" userId="S::mdriggs@uoregon.edu::1d5ecd19-bb14-4bd6-8a63-46a67f0b9400" providerId="AD" clId="Web-{052A9A2E-263A-4F63-8303-4E415F173623}" dt="2020-02-20T19:00:10.499" v="160"/>
          <ac:spMkLst>
            <pc:docMk/>
            <pc:sldMk cId="537266182" sldId="259"/>
            <ac:spMk id="69" creationId="{603AE127-802C-459A-A612-DB85B67F0DC0}"/>
          </ac:spMkLst>
        </pc:spChg>
        <pc:spChg chg="add del">
          <ac:chgData name="Morgan Driggs" userId="S::mdriggs@uoregon.edu::1d5ecd19-bb14-4bd6-8a63-46a67f0b9400" providerId="AD" clId="Web-{052A9A2E-263A-4F63-8303-4E415F173623}" dt="2020-02-20T19:00:10.499" v="160"/>
          <ac:spMkLst>
            <pc:docMk/>
            <pc:sldMk cId="537266182" sldId="259"/>
            <ac:spMk id="71" creationId="{9323D83D-50D6-4040-A58B-FCEA340F886A}"/>
          </ac:spMkLst>
        </pc:spChg>
        <pc:spChg chg="add del">
          <ac:chgData name="Morgan Driggs" userId="S::mdriggs@uoregon.edu::1d5ecd19-bb14-4bd6-8a63-46a67f0b9400" providerId="AD" clId="Web-{052A9A2E-263A-4F63-8303-4E415F173623}" dt="2020-02-20T18:58:41.250" v="150"/>
          <ac:spMkLst>
            <pc:docMk/>
            <pc:sldMk cId="537266182" sldId="259"/>
            <ac:spMk id="74" creationId="{BB934D2B-85E2-4375-94EE-B66C16BF7999}"/>
          </ac:spMkLst>
        </pc:spChg>
        <pc:spChg chg="add del">
          <ac:chgData name="Morgan Driggs" userId="S::mdriggs@uoregon.edu::1d5ecd19-bb14-4bd6-8a63-46a67f0b9400" providerId="AD" clId="Web-{052A9A2E-263A-4F63-8303-4E415F173623}" dt="2020-02-20T19:00:10.499" v="160"/>
          <ac:spMkLst>
            <pc:docMk/>
            <pc:sldMk cId="537266182" sldId="259"/>
            <ac:spMk id="75" creationId="{F10FD715-4DCE-4779-B634-EC78315EA213}"/>
          </ac:spMkLst>
        </pc:spChg>
        <pc:spChg chg="add del">
          <ac:chgData name="Morgan Driggs" userId="S::mdriggs@uoregon.edu::1d5ecd19-bb14-4bd6-8a63-46a67f0b9400" providerId="AD" clId="Web-{052A9A2E-263A-4F63-8303-4E415F173623}" dt="2020-02-20T18:58:41.250" v="150"/>
          <ac:spMkLst>
            <pc:docMk/>
            <pc:sldMk cId="537266182" sldId="259"/>
            <ac:spMk id="76" creationId="{9B445E02-D785-4565-B842-9567BBC09508}"/>
          </ac:spMkLst>
        </pc:spChg>
        <pc:spChg chg="add del">
          <ac:chgData name="Morgan Driggs" userId="S::mdriggs@uoregon.edu::1d5ecd19-bb14-4bd6-8a63-46a67f0b9400" providerId="AD" clId="Web-{052A9A2E-263A-4F63-8303-4E415F173623}" dt="2020-02-20T18:58:41.250" v="150"/>
          <ac:spMkLst>
            <pc:docMk/>
            <pc:sldMk cId="537266182" sldId="259"/>
            <ac:spMk id="78" creationId="{2C153736-D102-4F57-9DE7-615AFC02B0AC}"/>
          </ac:spMkLst>
        </pc:spChg>
        <pc:spChg chg="add del">
          <ac:chgData name="Morgan Driggs" userId="S::mdriggs@uoregon.edu::1d5ecd19-bb14-4bd6-8a63-46a67f0b9400" providerId="AD" clId="Web-{052A9A2E-263A-4F63-8303-4E415F173623}" dt="2020-02-20T18:58:41.250" v="150"/>
          <ac:spMkLst>
            <pc:docMk/>
            <pc:sldMk cId="537266182" sldId="259"/>
            <ac:spMk id="80" creationId="{BA407A52-66F4-4CDE-A726-FF79F3EC342D}"/>
          </ac:spMkLst>
        </pc:spChg>
        <pc:spChg chg="add del">
          <ac:chgData name="Morgan Driggs" userId="S::mdriggs@uoregon.edu::1d5ecd19-bb14-4bd6-8a63-46a67f0b9400" providerId="AD" clId="Web-{052A9A2E-263A-4F63-8303-4E415F173623}" dt="2020-02-20T18:58:41.250" v="150"/>
          <ac:spMkLst>
            <pc:docMk/>
            <pc:sldMk cId="537266182" sldId="259"/>
            <ac:spMk id="82" creationId="{D28FFB34-4FC3-46F5-B900-D3B774FD0BE6}"/>
          </ac:spMkLst>
        </pc:spChg>
        <pc:spChg chg="add del">
          <ac:chgData name="Morgan Driggs" userId="S::mdriggs@uoregon.edu::1d5ecd19-bb14-4bd6-8a63-46a67f0b9400" providerId="AD" clId="Web-{052A9A2E-263A-4F63-8303-4E415F173623}" dt="2020-02-20T18:58:41.250" v="150"/>
          <ac:spMkLst>
            <pc:docMk/>
            <pc:sldMk cId="537266182" sldId="259"/>
            <ac:spMk id="84" creationId="{205F7B13-ACB5-46BE-8070-0431266B183B}"/>
          </ac:spMkLst>
        </pc:spChg>
        <pc:spChg chg="add del">
          <ac:chgData name="Morgan Driggs" userId="S::mdriggs@uoregon.edu::1d5ecd19-bb14-4bd6-8a63-46a67f0b9400" providerId="AD" clId="Web-{052A9A2E-263A-4F63-8303-4E415F173623}" dt="2020-02-20T18:58:41.250" v="150"/>
          <ac:spMkLst>
            <pc:docMk/>
            <pc:sldMk cId="537266182" sldId="259"/>
            <ac:spMk id="86" creationId="{D52A0D23-45DD-4DF4-ADE6-A81F409BB9FB}"/>
          </ac:spMkLst>
        </pc:spChg>
        <pc:grpChg chg="add del">
          <ac:chgData name="Morgan Driggs" userId="S::mdriggs@uoregon.edu::1d5ecd19-bb14-4bd6-8a63-46a67f0b9400" providerId="AD" clId="Web-{052A9A2E-263A-4F63-8303-4E415F173623}" dt="2020-02-20T18:51:53.083" v="62"/>
          <ac:grpSpMkLst>
            <pc:docMk/>
            <pc:sldMk cId="537266182" sldId="259"/>
            <ac:grpSpMk id="6" creationId="{8EC26330-6D02-4C84-B89F-C5A8CF2B5673}"/>
          </ac:grpSpMkLst>
        </pc:grpChg>
        <pc:grpChg chg="add del">
          <ac:chgData name="Morgan Driggs" userId="S::mdriggs@uoregon.edu::1d5ecd19-bb14-4bd6-8a63-46a67f0b9400" providerId="AD" clId="Web-{052A9A2E-263A-4F63-8303-4E415F173623}" dt="2020-02-20T18:59:14.219" v="152"/>
          <ac:grpSpMkLst>
            <pc:docMk/>
            <pc:sldMk cId="537266182" sldId="259"/>
            <ac:grpSpMk id="64" creationId="{A9A5CCB5-EF7C-48C3-B6DF-ADC1771CCD09}"/>
          </ac:grpSpMkLst>
        </pc:grpChg>
        <pc:cxnChg chg="add del">
          <ac:chgData name="Morgan Driggs" userId="S::mdriggs@uoregon.edu::1d5ecd19-bb14-4bd6-8a63-46a67f0b9400" providerId="AD" clId="Web-{052A9A2E-263A-4F63-8303-4E415F173623}" dt="2020-02-20T18:51:59.489" v="64"/>
          <ac:cxnSpMkLst>
            <pc:docMk/>
            <pc:sldMk cId="537266182" sldId="259"/>
            <ac:cxnSpMk id="11" creationId="{1A901C3D-CFAE-460D-BD0E-7D22164D7DFB}"/>
          </ac:cxnSpMkLst>
        </pc:cxnChg>
        <pc:cxnChg chg="add del">
          <ac:chgData name="Morgan Driggs" userId="S::mdriggs@uoregon.edu::1d5ecd19-bb14-4bd6-8a63-46a67f0b9400" providerId="AD" clId="Web-{052A9A2E-263A-4F63-8303-4E415F173623}" dt="2020-02-20T18:51:49.989" v="60"/>
          <ac:cxnSpMkLst>
            <pc:docMk/>
            <pc:sldMk cId="537266182" sldId="259"/>
            <ac:cxnSpMk id="12" creationId="{1A901C3D-CFAE-460D-BD0E-7D22164D7DFB}"/>
          </ac:cxnSpMkLst>
        </pc:cxnChg>
        <pc:cxnChg chg="add del">
          <ac:chgData name="Morgan Driggs" userId="S::mdriggs@uoregon.edu::1d5ecd19-bb14-4bd6-8a63-46a67f0b9400" providerId="AD" clId="Web-{052A9A2E-263A-4F63-8303-4E415F173623}" dt="2020-02-20T18:51:59.489" v="64"/>
          <ac:cxnSpMkLst>
            <pc:docMk/>
            <pc:sldMk cId="537266182" sldId="259"/>
            <ac:cxnSpMk id="13" creationId="{837C0EA9-1437-4437-9D20-2BBDA1AA9FF8}"/>
          </ac:cxnSpMkLst>
        </pc:cxnChg>
        <pc:cxnChg chg="add del">
          <ac:chgData name="Morgan Driggs" userId="S::mdriggs@uoregon.edu::1d5ecd19-bb14-4bd6-8a63-46a67f0b9400" providerId="AD" clId="Web-{052A9A2E-263A-4F63-8303-4E415F173623}" dt="2020-02-20T18:51:49.989" v="60"/>
          <ac:cxnSpMkLst>
            <pc:docMk/>
            <pc:sldMk cId="537266182" sldId="259"/>
            <ac:cxnSpMk id="14" creationId="{837C0EA9-1437-4437-9D20-2BBDA1AA9FF8}"/>
          </ac:cxnSpMkLst>
        </pc:cxnChg>
        <pc:cxnChg chg="add del">
          <ac:chgData name="Morgan Driggs" userId="S::mdriggs@uoregon.edu::1d5ecd19-bb14-4bd6-8a63-46a67f0b9400" providerId="AD" clId="Web-{052A9A2E-263A-4F63-8303-4E415F173623}" dt="2020-02-20T18:52:04.801" v="66"/>
          <ac:cxnSpMkLst>
            <pc:docMk/>
            <pc:sldMk cId="537266182" sldId="259"/>
            <ac:cxnSpMk id="32" creationId="{063B6EC6-D752-4EE7-908B-F8F19E8C7FEA}"/>
          </ac:cxnSpMkLst>
        </pc:cxnChg>
        <pc:cxnChg chg="add del">
          <ac:chgData name="Morgan Driggs" userId="S::mdriggs@uoregon.edu::1d5ecd19-bb14-4bd6-8a63-46a67f0b9400" providerId="AD" clId="Web-{052A9A2E-263A-4F63-8303-4E415F173623}" dt="2020-02-20T18:52:04.801" v="66"/>
          <ac:cxnSpMkLst>
            <pc:docMk/>
            <pc:sldMk cId="537266182" sldId="259"/>
            <ac:cxnSpMk id="33" creationId="{EFECD4E8-AD3E-4228-82A2-9461958EA94D}"/>
          </ac:cxnSpMkLst>
        </pc:cxnChg>
        <pc:cxnChg chg="add del">
          <ac:chgData name="Morgan Driggs" userId="S::mdriggs@uoregon.edu::1d5ecd19-bb14-4bd6-8a63-46a67f0b9400" providerId="AD" clId="Web-{052A9A2E-263A-4F63-8303-4E415F173623}" dt="2020-02-20T18:52:24.895" v="70"/>
          <ac:cxnSpMkLst>
            <pc:docMk/>
            <pc:sldMk cId="537266182" sldId="259"/>
            <ac:cxnSpMk id="42" creationId="{1A901C3D-CFAE-460D-BD0E-7D22164D7DFB}"/>
          </ac:cxnSpMkLst>
        </pc:cxnChg>
        <pc:cxnChg chg="add del">
          <ac:chgData name="Morgan Driggs" userId="S::mdriggs@uoregon.edu::1d5ecd19-bb14-4bd6-8a63-46a67f0b9400" providerId="AD" clId="Web-{052A9A2E-263A-4F63-8303-4E415F173623}" dt="2020-02-20T18:52:24.895" v="70"/>
          <ac:cxnSpMkLst>
            <pc:docMk/>
            <pc:sldMk cId="537266182" sldId="259"/>
            <ac:cxnSpMk id="43" creationId="{837C0EA9-1437-4437-9D20-2BBDA1AA9FF8}"/>
          </ac:cxnSpMkLst>
        </pc:cxnChg>
        <pc:cxnChg chg="add del">
          <ac:chgData name="Morgan Driggs" userId="S::mdriggs@uoregon.edu::1d5ecd19-bb14-4bd6-8a63-46a67f0b9400" providerId="AD" clId="Web-{052A9A2E-263A-4F63-8303-4E415F173623}" dt="2020-02-20T18:59:14.219" v="153"/>
          <ac:cxnSpMkLst>
            <pc:docMk/>
            <pc:sldMk cId="537266182" sldId="259"/>
            <ac:cxnSpMk id="59" creationId="{1A1FE6BB-DFB2-4080-9B5E-076EF5DDE67B}"/>
          </ac:cxnSpMkLst>
        </pc:cxnChg>
        <pc:cxnChg chg="add del">
          <ac:chgData name="Morgan Driggs" userId="S::mdriggs@uoregon.edu::1d5ecd19-bb14-4bd6-8a63-46a67f0b9400" providerId="AD" clId="Web-{052A9A2E-263A-4F63-8303-4E415F173623}" dt="2020-02-20T19:00:10.499" v="161"/>
          <ac:cxnSpMkLst>
            <pc:docMk/>
            <pc:sldMk cId="537266182" sldId="259"/>
            <ac:cxnSpMk id="65" creationId="{0B5F7E3B-C5F1-40E0-A491-558BAFBC1127}"/>
          </ac:cxnSpMkLst>
        </pc:cxnChg>
        <pc:cxnChg chg="add del">
          <ac:chgData name="Morgan Driggs" userId="S::mdriggs@uoregon.edu::1d5ecd19-bb14-4bd6-8a63-46a67f0b9400" providerId="AD" clId="Web-{052A9A2E-263A-4F63-8303-4E415F173623}" dt="2020-02-20T19:00:07.609" v="158"/>
          <ac:cxnSpMkLst>
            <pc:docMk/>
            <pc:sldMk cId="537266182" sldId="259"/>
            <ac:cxnSpMk id="67" creationId="{0B5F7E3B-C5F1-40E0-A491-558BAFBC1127}"/>
          </ac:cxnSpMkLst>
        </pc:cxnChg>
        <pc:cxnChg chg="add del">
          <ac:chgData name="Morgan Driggs" userId="S::mdriggs@uoregon.edu::1d5ecd19-bb14-4bd6-8a63-46a67f0b9400" providerId="AD" clId="Web-{052A9A2E-263A-4F63-8303-4E415F173623}" dt="2020-02-20T18:58:41.250" v="150"/>
          <ac:cxnSpMkLst>
            <pc:docMk/>
            <pc:sldMk cId="537266182" sldId="259"/>
            <ac:cxnSpMk id="70" creationId="{1A901C3D-CFAE-460D-BD0E-7D22164D7DFB}"/>
          </ac:cxnSpMkLst>
        </pc:cxnChg>
        <pc:cxnChg chg="add del">
          <ac:chgData name="Morgan Driggs" userId="S::mdriggs@uoregon.edu::1d5ecd19-bb14-4bd6-8a63-46a67f0b9400" providerId="AD" clId="Web-{052A9A2E-263A-4F63-8303-4E415F173623}" dt="2020-02-20T18:58:41.250" v="150"/>
          <ac:cxnSpMkLst>
            <pc:docMk/>
            <pc:sldMk cId="537266182" sldId="259"/>
            <ac:cxnSpMk id="72" creationId="{837C0EA9-1437-4437-9D20-2BBDA1AA9FF8}"/>
          </ac:cxnSpMkLst>
        </pc:cxnChg>
        <pc:cxnChg chg="add del">
          <ac:chgData name="Morgan Driggs" userId="S::mdriggs@uoregon.edu::1d5ecd19-bb14-4bd6-8a63-46a67f0b9400" providerId="AD" clId="Web-{052A9A2E-263A-4F63-8303-4E415F173623}" dt="2020-02-20T19:00:10.499" v="160"/>
          <ac:cxnSpMkLst>
            <pc:docMk/>
            <pc:sldMk cId="537266182" sldId="259"/>
            <ac:cxnSpMk id="73" creationId="{1A1FE6BB-DFB2-4080-9B5E-076EF5DDE67B}"/>
          </ac:cxnSpMkLst>
        </pc:cxnChg>
        <pc:cxnChg chg="add">
          <ac:chgData name="Morgan Driggs" userId="S::mdriggs@uoregon.edu::1d5ecd19-bb14-4bd6-8a63-46a67f0b9400" providerId="AD" clId="Web-{052A9A2E-263A-4F63-8303-4E415F173623}" dt="2020-02-20T19:00:10.499" v="161"/>
          <ac:cxnSpMkLst>
            <pc:docMk/>
            <pc:sldMk cId="537266182" sldId="259"/>
            <ac:cxnSpMk id="77" creationId="{0B5F7E3B-C5F1-40E0-A491-558BAFBC1127}"/>
          </ac:cxnSpMkLst>
        </pc:cxnChg>
      </pc:sldChg>
      <pc:sldChg chg="addSp delSp modSp mod setBg modClrScheme delDesignElem chgLayout">
        <pc:chgData name="Morgan Driggs" userId="S::mdriggs@uoregon.edu::1d5ecd19-bb14-4bd6-8a63-46a67f0b9400" providerId="AD" clId="Web-{052A9A2E-263A-4F63-8303-4E415F173623}" dt="2020-02-20T18:52:34.942" v="72"/>
        <pc:sldMkLst>
          <pc:docMk/>
          <pc:sldMk cId="782958838" sldId="260"/>
        </pc:sldMkLst>
        <pc:spChg chg="mod ord">
          <ac:chgData name="Morgan Driggs" userId="S::mdriggs@uoregon.edu::1d5ecd19-bb14-4bd6-8a63-46a67f0b9400" providerId="AD" clId="Web-{052A9A2E-263A-4F63-8303-4E415F173623}" dt="2020-02-20T18:52:34.942" v="72"/>
          <ac:spMkLst>
            <pc:docMk/>
            <pc:sldMk cId="782958838" sldId="260"/>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782958838" sldId="260"/>
            <ac:spMk id="3" creationId="{00000000-0000-0000-0000-000000000000}"/>
          </ac:spMkLst>
        </pc:spChg>
        <pc:spChg chg="add del">
          <ac:chgData name="Morgan Driggs" userId="S::mdriggs@uoregon.edu::1d5ecd19-bb14-4bd6-8a63-46a67f0b9400" providerId="AD" clId="Web-{052A9A2E-263A-4F63-8303-4E415F173623}" dt="2020-02-20T18:52:34.942" v="72"/>
          <ac:spMkLst>
            <pc:docMk/>
            <pc:sldMk cId="782958838" sldId="260"/>
            <ac:spMk id="5" creationId="{603AE127-802C-459A-A612-DB85B67F0DC0}"/>
          </ac:spMkLst>
        </pc:spChg>
        <pc:spChg chg="add del">
          <ac:chgData name="Morgan Driggs" userId="S::mdriggs@uoregon.edu::1d5ecd19-bb14-4bd6-8a63-46a67f0b9400" providerId="AD" clId="Web-{052A9A2E-263A-4F63-8303-4E415F173623}" dt="2020-02-20T18:52:34.942" v="72"/>
          <ac:spMkLst>
            <pc:docMk/>
            <pc:sldMk cId="782958838" sldId="260"/>
            <ac:spMk id="10" creationId="{9323D83D-50D6-4040-A58B-FCEA340F886A}"/>
          </ac:spMkLst>
        </pc:spChg>
        <pc:spChg chg="add del">
          <ac:chgData name="Morgan Driggs" userId="S::mdriggs@uoregon.edu::1d5ecd19-bb14-4bd6-8a63-46a67f0b9400" providerId="AD" clId="Web-{052A9A2E-263A-4F63-8303-4E415F173623}" dt="2020-02-20T18:52:34.942" v="72"/>
          <ac:spMkLst>
            <pc:docMk/>
            <pc:sldMk cId="782958838" sldId="260"/>
            <ac:spMk id="14" creationId="{F10FD715-4DCE-4779-B634-EC78315EA213}"/>
          </ac:spMkLst>
        </pc:spChg>
        <pc:cxnChg chg="add del">
          <ac:chgData name="Morgan Driggs" userId="S::mdriggs@uoregon.edu::1d5ecd19-bb14-4bd6-8a63-46a67f0b9400" providerId="AD" clId="Web-{052A9A2E-263A-4F63-8303-4E415F173623}" dt="2020-02-20T18:51:16.427" v="57"/>
          <ac:cxnSpMkLst>
            <pc:docMk/>
            <pc:sldMk cId="782958838" sldId="260"/>
            <ac:cxnSpMk id="8" creationId="{0B5F7E3B-C5F1-40E0-A491-558BAFBC1127}"/>
          </ac:cxnSpMkLst>
        </pc:cxnChg>
        <pc:cxnChg chg="add del">
          <ac:chgData name="Morgan Driggs" userId="S::mdriggs@uoregon.edu::1d5ecd19-bb14-4bd6-8a63-46a67f0b9400" providerId="AD" clId="Web-{052A9A2E-263A-4F63-8303-4E415F173623}" dt="2020-02-20T18:52:34.942" v="72"/>
          <ac:cxnSpMkLst>
            <pc:docMk/>
            <pc:sldMk cId="782958838" sldId="260"/>
            <ac:cxnSpMk id="12" creationId="{1A1FE6BB-DFB2-4080-9B5E-076EF5DDE67B}"/>
          </ac:cxnSpMkLst>
        </pc:cxnChg>
      </pc:sldChg>
      <pc:sldChg chg="modSp mod modClrScheme chgLayout">
        <pc:chgData name="Morgan Driggs" userId="S::mdriggs@uoregon.edu::1d5ecd19-bb14-4bd6-8a63-46a67f0b9400" providerId="AD" clId="Web-{052A9A2E-263A-4F63-8303-4E415F173623}" dt="2020-02-20T18:52:34.942" v="72"/>
        <pc:sldMkLst>
          <pc:docMk/>
          <pc:sldMk cId="972615433" sldId="261"/>
        </pc:sldMkLst>
        <pc:spChg chg="mod ord">
          <ac:chgData name="Morgan Driggs" userId="S::mdriggs@uoregon.edu::1d5ecd19-bb14-4bd6-8a63-46a67f0b9400" providerId="AD" clId="Web-{052A9A2E-263A-4F63-8303-4E415F173623}" dt="2020-02-20T18:52:34.942" v="72"/>
          <ac:spMkLst>
            <pc:docMk/>
            <pc:sldMk cId="972615433" sldId="261"/>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972615433" sldId="261"/>
            <ac:spMk id="3" creationId="{00000000-0000-0000-0000-000000000000}"/>
          </ac:spMkLst>
        </pc:spChg>
        <pc:spChg chg="mod ord">
          <ac:chgData name="Morgan Driggs" userId="S::mdriggs@uoregon.edu::1d5ecd19-bb14-4bd6-8a63-46a67f0b9400" providerId="AD" clId="Web-{052A9A2E-263A-4F63-8303-4E415F173623}" dt="2020-02-20T18:52:34.942" v="72"/>
          <ac:spMkLst>
            <pc:docMk/>
            <pc:sldMk cId="972615433" sldId="261"/>
            <ac:spMk id="4" creationId="{00000000-0000-0000-0000-000000000000}"/>
          </ac:spMkLst>
        </pc:spChg>
      </pc:sldChg>
      <pc:sldChg chg="modSp mod modClrScheme chgLayout">
        <pc:chgData name="Morgan Driggs" userId="S::mdriggs@uoregon.edu::1d5ecd19-bb14-4bd6-8a63-46a67f0b9400" providerId="AD" clId="Web-{052A9A2E-263A-4F63-8303-4E415F173623}" dt="2020-02-20T18:52:34.942" v="72"/>
        <pc:sldMkLst>
          <pc:docMk/>
          <pc:sldMk cId="982683631" sldId="262"/>
        </pc:sldMkLst>
        <pc:spChg chg="mod ord">
          <ac:chgData name="Morgan Driggs" userId="S::mdriggs@uoregon.edu::1d5ecd19-bb14-4bd6-8a63-46a67f0b9400" providerId="AD" clId="Web-{052A9A2E-263A-4F63-8303-4E415F173623}" dt="2020-02-20T18:52:34.942" v="72"/>
          <ac:spMkLst>
            <pc:docMk/>
            <pc:sldMk cId="982683631" sldId="262"/>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982683631" sldId="262"/>
            <ac:spMk id="3" creationId="{00000000-0000-0000-0000-000000000000}"/>
          </ac:spMkLst>
        </pc:spChg>
        <pc:spChg chg="mod ord">
          <ac:chgData name="Morgan Driggs" userId="S::mdriggs@uoregon.edu::1d5ecd19-bb14-4bd6-8a63-46a67f0b9400" providerId="AD" clId="Web-{052A9A2E-263A-4F63-8303-4E415F173623}" dt="2020-02-20T18:52:34.942" v="72"/>
          <ac:spMkLst>
            <pc:docMk/>
            <pc:sldMk cId="982683631" sldId="262"/>
            <ac:spMk id="7" creationId="{00000000-0000-0000-0000-000000000000}"/>
          </ac:spMkLst>
        </pc:spChg>
        <pc:spChg chg="mod ord">
          <ac:chgData name="Morgan Driggs" userId="S::mdriggs@uoregon.edu::1d5ecd19-bb14-4bd6-8a63-46a67f0b9400" providerId="AD" clId="Web-{052A9A2E-263A-4F63-8303-4E415F173623}" dt="2020-02-20T18:52:34.942" v="72"/>
          <ac:spMkLst>
            <pc:docMk/>
            <pc:sldMk cId="982683631" sldId="262"/>
            <ac:spMk id="8" creationId="{00000000-0000-0000-0000-000000000000}"/>
          </ac:spMkLst>
        </pc:spChg>
        <pc:spChg chg="mod ord">
          <ac:chgData name="Morgan Driggs" userId="S::mdriggs@uoregon.edu::1d5ecd19-bb14-4bd6-8a63-46a67f0b9400" providerId="AD" clId="Web-{052A9A2E-263A-4F63-8303-4E415F173623}" dt="2020-02-20T18:52:34.942" v="72"/>
          <ac:spMkLst>
            <pc:docMk/>
            <pc:sldMk cId="982683631" sldId="262"/>
            <ac:spMk id="9" creationId="{00000000-0000-0000-0000-000000000000}"/>
          </ac:spMkLst>
        </pc:spChg>
      </pc:sldChg>
      <pc:sldChg chg="addSp delSp modSp mod setBg modClrScheme chgLayout">
        <pc:chgData name="Morgan Driggs" userId="S::mdriggs@uoregon.edu::1d5ecd19-bb14-4bd6-8a63-46a67f0b9400" providerId="AD" clId="Web-{052A9A2E-263A-4F63-8303-4E415F173623}" dt="2020-02-20T19:09:55.571" v="274"/>
        <pc:sldMkLst>
          <pc:docMk/>
          <pc:sldMk cId="1641602593" sldId="263"/>
        </pc:sldMkLst>
        <pc:spChg chg="mod ord">
          <ac:chgData name="Morgan Driggs" userId="S::mdriggs@uoregon.edu::1d5ecd19-bb14-4bd6-8a63-46a67f0b9400" providerId="AD" clId="Web-{052A9A2E-263A-4F63-8303-4E415F173623}" dt="2020-02-20T19:07:20.979" v="253"/>
          <ac:spMkLst>
            <pc:docMk/>
            <pc:sldMk cId="1641602593" sldId="263"/>
            <ac:spMk id="2" creationId="{00000000-0000-0000-0000-000000000000}"/>
          </ac:spMkLst>
        </pc:spChg>
        <pc:spChg chg="add del mod ord">
          <ac:chgData name="Morgan Driggs" userId="S::mdriggs@uoregon.edu::1d5ecd19-bb14-4bd6-8a63-46a67f0b9400" providerId="AD" clId="Web-{052A9A2E-263A-4F63-8303-4E415F173623}" dt="2020-02-20T19:07:20.979" v="253"/>
          <ac:spMkLst>
            <pc:docMk/>
            <pc:sldMk cId="1641602593" sldId="263"/>
            <ac:spMk id="3" creationId="{00000000-0000-0000-0000-000000000000}"/>
          </ac:spMkLst>
        </pc:spChg>
        <pc:spChg chg="add del">
          <ac:chgData name="Morgan Driggs" userId="S::mdriggs@uoregon.edu::1d5ecd19-bb14-4bd6-8a63-46a67f0b9400" providerId="AD" clId="Web-{052A9A2E-263A-4F63-8303-4E415F173623}" dt="2020-02-20T19:07:20.979" v="253"/>
          <ac:spMkLst>
            <pc:docMk/>
            <pc:sldMk cId="1641602593" sldId="263"/>
            <ac:spMk id="6" creationId="{603AE127-802C-459A-A612-DB85B67F0DC0}"/>
          </ac:spMkLst>
        </pc:spChg>
        <pc:spChg chg="add del">
          <ac:chgData name="Morgan Driggs" userId="S::mdriggs@uoregon.edu::1d5ecd19-bb14-4bd6-8a63-46a67f0b9400" providerId="AD" clId="Web-{052A9A2E-263A-4F63-8303-4E415F173623}" dt="2020-02-20T19:07:20.979" v="253"/>
          <ac:spMkLst>
            <pc:docMk/>
            <pc:sldMk cId="1641602593" sldId="263"/>
            <ac:spMk id="7" creationId="{9323D83D-50D6-4040-A58B-FCEA340F886A}"/>
          </ac:spMkLst>
        </pc:spChg>
        <pc:spChg chg="add del">
          <ac:chgData name="Morgan Driggs" userId="S::mdriggs@uoregon.edu::1d5ecd19-bb14-4bd6-8a63-46a67f0b9400" providerId="AD" clId="Web-{052A9A2E-263A-4F63-8303-4E415F173623}" dt="2020-02-20T19:05:46.183" v="234"/>
          <ac:spMkLst>
            <pc:docMk/>
            <pc:sldMk cId="1641602593" sldId="263"/>
            <ac:spMk id="8" creationId="{603AE127-802C-459A-A612-DB85B67F0DC0}"/>
          </ac:spMkLst>
        </pc:spChg>
        <pc:spChg chg="add del">
          <ac:chgData name="Morgan Driggs" userId="S::mdriggs@uoregon.edu::1d5ecd19-bb14-4bd6-8a63-46a67f0b9400" providerId="AD" clId="Web-{052A9A2E-263A-4F63-8303-4E415F173623}" dt="2020-02-20T19:05:46.183" v="234"/>
          <ac:spMkLst>
            <pc:docMk/>
            <pc:sldMk cId="1641602593" sldId="263"/>
            <ac:spMk id="10" creationId="{9323D83D-50D6-4040-A58B-FCEA340F886A}"/>
          </ac:spMkLst>
        </pc:spChg>
        <pc:spChg chg="add del">
          <ac:chgData name="Morgan Driggs" userId="S::mdriggs@uoregon.edu::1d5ecd19-bb14-4bd6-8a63-46a67f0b9400" providerId="AD" clId="Web-{052A9A2E-263A-4F63-8303-4E415F173623}" dt="2020-02-20T19:07:20.979" v="253"/>
          <ac:spMkLst>
            <pc:docMk/>
            <pc:sldMk cId="1641602593" sldId="263"/>
            <ac:spMk id="11" creationId="{F10FD715-4DCE-4779-B634-EC78315EA213}"/>
          </ac:spMkLst>
        </pc:spChg>
        <pc:spChg chg="add del">
          <ac:chgData name="Morgan Driggs" userId="S::mdriggs@uoregon.edu::1d5ecd19-bb14-4bd6-8a63-46a67f0b9400" providerId="AD" clId="Web-{052A9A2E-263A-4F63-8303-4E415F173623}" dt="2020-02-20T19:05:46.183" v="234"/>
          <ac:spMkLst>
            <pc:docMk/>
            <pc:sldMk cId="1641602593" sldId="263"/>
            <ac:spMk id="14" creationId="{F10FD715-4DCE-4779-B634-EC78315EA213}"/>
          </ac:spMkLst>
        </pc:spChg>
        <pc:spChg chg="add del">
          <ac:chgData name="Morgan Driggs" userId="S::mdriggs@uoregon.edu::1d5ecd19-bb14-4bd6-8a63-46a67f0b9400" providerId="AD" clId="Web-{052A9A2E-263A-4F63-8303-4E415F173623}" dt="2020-02-20T19:07:10.588" v="248"/>
          <ac:spMkLst>
            <pc:docMk/>
            <pc:sldMk cId="1641602593" sldId="263"/>
            <ac:spMk id="15" creationId="{655AE6B0-AC9E-4167-806F-E9DB135FC46B}"/>
          </ac:spMkLst>
        </pc:spChg>
        <pc:spChg chg="add del">
          <ac:chgData name="Morgan Driggs" userId="S::mdriggs@uoregon.edu::1d5ecd19-bb14-4bd6-8a63-46a67f0b9400" providerId="AD" clId="Web-{052A9A2E-263A-4F63-8303-4E415F173623}" dt="2020-02-20T19:07:10.588" v="248"/>
          <ac:spMkLst>
            <pc:docMk/>
            <pc:sldMk cId="1641602593" sldId="263"/>
            <ac:spMk id="17" creationId="{87BD1F4E-A66D-4C06-86DA-8D56CA7A3B41}"/>
          </ac:spMkLst>
        </pc:spChg>
        <pc:spChg chg="add del">
          <ac:chgData name="Morgan Driggs" userId="S::mdriggs@uoregon.edu::1d5ecd19-bb14-4bd6-8a63-46a67f0b9400" providerId="AD" clId="Web-{052A9A2E-263A-4F63-8303-4E415F173623}" dt="2020-02-20T19:07:06.760" v="246"/>
          <ac:spMkLst>
            <pc:docMk/>
            <pc:sldMk cId="1641602593" sldId="263"/>
            <ac:spMk id="18" creationId="{BD11ECC6-8551-4768-8DFD-CD41AF420A37}"/>
          </ac:spMkLst>
        </pc:spChg>
        <pc:spChg chg="add del">
          <ac:chgData name="Morgan Driggs" userId="S::mdriggs@uoregon.edu::1d5ecd19-bb14-4bd6-8a63-46a67f0b9400" providerId="AD" clId="Web-{052A9A2E-263A-4F63-8303-4E415F173623}" dt="2020-02-20T19:07:17.980" v="250"/>
          <ac:spMkLst>
            <pc:docMk/>
            <pc:sldMk cId="1641602593" sldId="263"/>
            <ac:spMk id="30" creationId="{655AE6B0-AC9E-4167-806F-E9DB135FC46B}"/>
          </ac:spMkLst>
        </pc:spChg>
        <pc:spChg chg="add del">
          <ac:chgData name="Morgan Driggs" userId="S::mdriggs@uoregon.edu::1d5ecd19-bb14-4bd6-8a63-46a67f0b9400" providerId="AD" clId="Web-{052A9A2E-263A-4F63-8303-4E415F173623}" dt="2020-02-20T19:07:06.760" v="246"/>
          <ac:spMkLst>
            <pc:docMk/>
            <pc:sldMk cId="1641602593" sldId="263"/>
            <ac:spMk id="31" creationId="{8E2EB503-A017-4457-A105-53638C97DEB8}"/>
          </ac:spMkLst>
        </pc:spChg>
        <pc:spChg chg="add del">
          <ac:chgData name="Morgan Driggs" userId="S::mdriggs@uoregon.edu::1d5ecd19-bb14-4bd6-8a63-46a67f0b9400" providerId="AD" clId="Web-{052A9A2E-263A-4F63-8303-4E415F173623}" dt="2020-02-20T19:07:17.980" v="250"/>
          <ac:spMkLst>
            <pc:docMk/>
            <pc:sldMk cId="1641602593" sldId="263"/>
            <ac:spMk id="33" creationId="{87BD1F4E-A66D-4C06-86DA-8D56CA7A3B41}"/>
          </ac:spMkLst>
        </pc:spChg>
        <pc:spChg chg="add">
          <ac:chgData name="Morgan Driggs" userId="S::mdriggs@uoregon.edu::1d5ecd19-bb14-4bd6-8a63-46a67f0b9400" providerId="AD" clId="Web-{052A9A2E-263A-4F63-8303-4E415F173623}" dt="2020-02-20T19:07:20.979" v="253"/>
          <ac:spMkLst>
            <pc:docMk/>
            <pc:sldMk cId="1641602593" sldId="263"/>
            <ac:spMk id="35" creationId="{655AE6B0-AC9E-4167-806F-E9DB135FC46B}"/>
          </ac:spMkLst>
        </pc:spChg>
        <pc:spChg chg="add">
          <ac:chgData name="Morgan Driggs" userId="S::mdriggs@uoregon.edu::1d5ecd19-bb14-4bd6-8a63-46a67f0b9400" providerId="AD" clId="Web-{052A9A2E-263A-4F63-8303-4E415F173623}" dt="2020-02-20T19:07:20.979" v="253"/>
          <ac:spMkLst>
            <pc:docMk/>
            <pc:sldMk cId="1641602593" sldId="263"/>
            <ac:spMk id="38" creationId="{87BD1F4E-A66D-4C06-86DA-8D56CA7A3B41}"/>
          </ac:spMkLst>
        </pc:spChg>
        <pc:grpChg chg="add del">
          <ac:chgData name="Morgan Driggs" userId="S::mdriggs@uoregon.edu::1d5ecd19-bb14-4bd6-8a63-46a67f0b9400" providerId="AD" clId="Web-{052A9A2E-263A-4F63-8303-4E415F173623}" dt="2020-02-20T19:07:10.588" v="248"/>
          <ac:grpSpMkLst>
            <pc:docMk/>
            <pc:sldMk cId="1641602593" sldId="263"/>
            <ac:grpSpMk id="16" creationId="{3523416A-383B-4FDC-B4C9-D8EDDFE9C043}"/>
          </ac:grpSpMkLst>
        </pc:grpChg>
        <pc:grpChg chg="add del">
          <ac:chgData name="Morgan Driggs" userId="S::mdriggs@uoregon.edu::1d5ecd19-bb14-4bd6-8a63-46a67f0b9400" providerId="AD" clId="Web-{052A9A2E-263A-4F63-8303-4E415F173623}" dt="2020-02-20T19:07:06.760" v="246"/>
          <ac:grpSpMkLst>
            <pc:docMk/>
            <pc:sldMk cId="1641602593" sldId="263"/>
            <ac:grpSpMk id="20" creationId="{93657592-CA60-4F45-B1A0-88AA77242087}"/>
          </ac:grpSpMkLst>
        </pc:grpChg>
        <pc:grpChg chg="add del">
          <ac:chgData name="Morgan Driggs" userId="S::mdriggs@uoregon.edu::1d5ecd19-bb14-4bd6-8a63-46a67f0b9400" providerId="AD" clId="Web-{052A9A2E-263A-4F63-8303-4E415F173623}" dt="2020-02-20T19:07:17.980" v="250"/>
          <ac:grpSpMkLst>
            <pc:docMk/>
            <pc:sldMk cId="1641602593" sldId="263"/>
            <ac:grpSpMk id="32" creationId="{3523416A-383B-4FDC-B4C9-D8EDDFE9C043}"/>
          </ac:grpSpMkLst>
        </pc:grpChg>
        <pc:grpChg chg="add">
          <ac:chgData name="Morgan Driggs" userId="S::mdriggs@uoregon.edu::1d5ecd19-bb14-4bd6-8a63-46a67f0b9400" providerId="AD" clId="Web-{052A9A2E-263A-4F63-8303-4E415F173623}" dt="2020-02-20T19:07:20.979" v="253"/>
          <ac:grpSpMkLst>
            <pc:docMk/>
            <pc:sldMk cId="1641602593" sldId="263"/>
            <ac:grpSpMk id="36" creationId="{3523416A-383B-4FDC-B4C9-D8EDDFE9C043}"/>
          </ac:grpSpMkLst>
        </pc:grpChg>
        <pc:graphicFrameChg chg="add del">
          <ac:chgData name="Morgan Driggs" userId="S::mdriggs@uoregon.edu::1d5ecd19-bb14-4bd6-8a63-46a67f0b9400" providerId="AD" clId="Web-{052A9A2E-263A-4F63-8303-4E415F173623}" dt="2020-02-20T19:07:06.760" v="246"/>
          <ac:graphicFrameMkLst>
            <pc:docMk/>
            <pc:sldMk cId="1641602593" sldId="263"/>
            <ac:graphicFrameMk id="13" creationId="{E94B3050-3121-4341-9729-B1B9A04790E8}"/>
          </ac:graphicFrameMkLst>
        </pc:graphicFrameChg>
        <pc:graphicFrameChg chg="add del">
          <ac:chgData name="Morgan Driggs" userId="S::mdriggs@uoregon.edu::1d5ecd19-bb14-4bd6-8a63-46a67f0b9400" providerId="AD" clId="Web-{052A9A2E-263A-4F63-8303-4E415F173623}" dt="2020-02-20T19:07:10.588" v="248"/>
          <ac:graphicFrameMkLst>
            <pc:docMk/>
            <pc:sldMk cId="1641602593" sldId="263"/>
            <ac:graphicFrameMk id="19" creationId="{CEA7CD21-E3FB-4911-88CA-07E907273A72}"/>
          </ac:graphicFrameMkLst>
        </pc:graphicFrameChg>
        <pc:graphicFrameChg chg="add del">
          <ac:chgData name="Morgan Driggs" userId="S::mdriggs@uoregon.edu::1d5ecd19-bb14-4bd6-8a63-46a67f0b9400" providerId="AD" clId="Web-{052A9A2E-263A-4F63-8303-4E415F173623}" dt="2020-02-20T19:07:17.980" v="250"/>
          <ac:graphicFrameMkLst>
            <pc:docMk/>
            <pc:sldMk cId="1641602593" sldId="263"/>
            <ac:graphicFrameMk id="34" creationId="{5E18A9D3-53DA-4423-B60A-4DAFE4FB72B2}"/>
          </ac:graphicFrameMkLst>
        </pc:graphicFrameChg>
        <pc:graphicFrameChg chg="add modGraphic">
          <ac:chgData name="Morgan Driggs" userId="S::mdriggs@uoregon.edu::1d5ecd19-bb14-4bd6-8a63-46a67f0b9400" providerId="AD" clId="Web-{052A9A2E-263A-4F63-8303-4E415F173623}" dt="2020-02-20T19:09:55.571" v="274"/>
          <ac:graphicFrameMkLst>
            <pc:docMk/>
            <pc:sldMk cId="1641602593" sldId="263"/>
            <ac:graphicFrameMk id="39" creationId="{CEA7CD21-E3FB-4911-88CA-07E907273A72}"/>
          </ac:graphicFrameMkLst>
        </pc:graphicFrameChg>
        <pc:cxnChg chg="add del">
          <ac:chgData name="Morgan Driggs" userId="S::mdriggs@uoregon.edu::1d5ecd19-bb14-4bd6-8a63-46a67f0b9400" providerId="AD" clId="Web-{052A9A2E-263A-4F63-8303-4E415F173623}" dt="2020-02-20T19:05:49.214" v="236"/>
          <ac:cxnSpMkLst>
            <pc:docMk/>
            <pc:sldMk cId="1641602593" sldId="263"/>
            <ac:cxnSpMk id="5" creationId="{0B5F7E3B-C5F1-40E0-A491-558BAFBC1127}"/>
          </ac:cxnSpMkLst>
        </pc:cxnChg>
        <pc:cxnChg chg="add del">
          <ac:chgData name="Morgan Driggs" userId="S::mdriggs@uoregon.edu::1d5ecd19-bb14-4bd6-8a63-46a67f0b9400" providerId="AD" clId="Web-{052A9A2E-263A-4F63-8303-4E415F173623}" dt="2020-02-20T19:07:20.979" v="253"/>
          <ac:cxnSpMkLst>
            <pc:docMk/>
            <pc:sldMk cId="1641602593" sldId="263"/>
            <ac:cxnSpMk id="9" creationId="{1A1FE6BB-DFB2-4080-9B5E-076EF5DDE67B}"/>
          </ac:cxnSpMkLst>
        </pc:cxnChg>
        <pc:cxnChg chg="add del">
          <ac:chgData name="Morgan Driggs" userId="S::mdriggs@uoregon.edu::1d5ecd19-bb14-4bd6-8a63-46a67f0b9400" providerId="AD" clId="Web-{052A9A2E-263A-4F63-8303-4E415F173623}" dt="2020-02-20T19:05:46.183" v="234"/>
          <ac:cxnSpMkLst>
            <pc:docMk/>
            <pc:sldMk cId="1641602593" sldId="263"/>
            <ac:cxnSpMk id="12" creationId="{1A1FE6BB-DFB2-4080-9B5E-076EF5DDE67B}"/>
          </ac:cxnSpMkLst>
        </pc:cxnChg>
        <pc:cxnChg chg="add del">
          <ac:chgData name="Morgan Driggs" userId="S::mdriggs@uoregon.edu::1d5ecd19-bb14-4bd6-8a63-46a67f0b9400" providerId="AD" clId="Web-{052A9A2E-263A-4F63-8303-4E415F173623}" dt="2020-02-20T19:07:20.901" v="252"/>
          <ac:cxnSpMkLst>
            <pc:docMk/>
            <pc:sldMk cId="1641602593" sldId="263"/>
            <ac:cxnSpMk id="21" creationId="{0B5F7E3B-C5F1-40E0-A491-558BAFBC1127}"/>
          </ac:cxnSpMkLst>
        </pc:cxnChg>
      </pc:sldChg>
      <pc:sldChg chg="addSp delSp modSp mod setBg modClrScheme chgLayout">
        <pc:chgData name="Morgan Driggs" userId="S::mdriggs@uoregon.edu::1d5ecd19-bb14-4bd6-8a63-46a67f0b9400" providerId="AD" clId="Web-{052A9A2E-263A-4F63-8303-4E415F173623}" dt="2020-02-20T19:11:40.023" v="287"/>
        <pc:sldMkLst>
          <pc:docMk/>
          <pc:sldMk cId="3393461618" sldId="264"/>
        </pc:sldMkLst>
        <pc:spChg chg="mod ord">
          <ac:chgData name="Morgan Driggs" userId="S::mdriggs@uoregon.edu::1d5ecd19-bb14-4bd6-8a63-46a67f0b9400" providerId="AD" clId="Web-{052A9A2E-263A-4F63-8303-4E415F173623}" dt="2020-02-20T19:06:46.729" v="244"/>
          <ac:spMkLst>
            <pc:docMk/>
            <pc:sldMk cId="3393461618" sldId="264"/>
            <ac:spMk id="2" creationId="{00000000-0000-0000-0000-000000000000}"/>
          </ac:spMkLst>
        </pc:spChg>
        <pc:spChg chg="add del mod ord">
          <ac:chgData name="Morgan Driggs" userId="S::mdriggs@uoregon.edu::1d5ecd19-bb14-4bd6-8a63-46a67f0b9400" providerId="AD" clId="Web-{052A9A2E-263A-4F63-8303-4E415F173623}" dt="2020-02-20T19:06:46.729" v="244"/>
          <ac:spMkLst>
            <pc:docMk/>
            <pc:sldMk cId="3393461618" sldId="264"/>
            <ac:spMk id="3" creationId="{00000000-0000-0000-0000-000000000000}"/>
          </ac:spMkLst>
        </pc:spChg>
        <pc:spChg chg="add del">
          <ac:chgData name="Morgan Driggs" userId="S::mdriggs@uoregon.edu::1d5ecd19-bb14-4bd6-8a63-46a67f0b9400" providerId="AD" clId="Web-{052A9A2E-263A-4F63-8303-4E415F173623}" dt="2020-02-20T19:06:46.698" v="243"/>
          <ac:spMkLst>
            <pc:docMk/>
            <pc:sldMk cId="3393461618" sldId="264"/>
            <ac:spMk id="11" creationId="{655AE6B0-AC9E-4167-806F-E9DB135FC46B}"/>
          </ac:spMkLst>
        </pc:spChg>
        <pc:spChg chg="add del">
          <ac:chgData name="Morgan Driggs" userId="S::mdriggs@uoregon.edu::1d5ecd19-bb14-4bd6-8a63-46a67f0b9400" providerId="AD" clId="Web-{052A9A2E-263A-4F63-8303-4E415F173623}" dt="2020-02-20T19:06:46.698" v="243"/>
          <ac:spMkLst>
            <pc:docMk/>
            <pc:sldMk cId="3393461618" sldId="264"/>
            <ac:spMk id="13" creationId="{87BD1F4E-A66D-4C06-86DA-8D56CA7A3B41}"/>
          </ac:spMkLst>
        </pc:spChg>
        <pc:spChg chg="add del">
          <ac:chgData name="Morgan Driggs" userId="S::mdriggs@uoregon.edu::1d5ecd19-bb14-4bd6-8a63-46a67f0b9400" providerId="AD" clId="Web-{052A9A2E-263A-4F63-8303-4E415F173623}" dt="2020-02-20T19:06:44.057" v="241"/>
          <ac:spMkLst>
            <pc:docMk/>
            <pc:sldMk cId="3393461618" sldId="264"/>
            <ac:spMk id="15" creationId="{655AE6B0-AC9E-4167-806F-E9DB135FC46B}"/>
          </ac:spMkLst>
        </pc:spChg>
        <pc:spChg chg="add">
          <ac:chgData name="Morgan Driggs" userId="S::mdriggs@uoregon.edu::1d5ecd19-bb14-4bd6-8a63-46a67f0b9400" providerId="AD" clId="Web-{052A9A2E-263A-4F63-8303-4E415F173623}" dt="2020-02-20T19:06:46.729" v="244"/>
          <ac:spMkLst>
            <pc:docMk/>
            <pc:sldMk cId="3393461618" sldId="264"/>
            <ac:spMk id="16" creationId="{655AE6B0-AC9E-4167-806F-E9DB135FC46B}"/>
          </ac:spMkLst>
        </pc:spChg>
        <pc:spChg chg="add del">
          <ac:chgData name="Morgan Driggs" userId="S::mdriggs@uoregon.edu::1d5ecd19-bb14-4bd6-8a63-46a67f0b9400" providerId="AD" clId="Web-{052A9A2E-263A-4F63-8303-4E415F173623}" dt="2020-02-20T19:06:44.057" v="241"/>
          <ac:spMkLst>
            <pc:docMk/>
            <pc:sldMk cId="3393461618" sldId="264"/>
            <ac:spMk id="28" creationId="{87BD1F4E-A66D-4C06-86DA-8D56CA7A3B41}"/>
          </ac:spMkLst>
        </pc:spChg>
        <pc:spChg chg="add">
          <ac:chgData name="Morgan Driggs" userId="S::mdriggs@uoregon.edu::1d5ecd19-bb14-4bd6-8a63-46a67f0b9400" providerId="AD" clId="Web-{052A9A2E-263A-4F63-8303-4E415F173623}" dt="2020-02-20T19:06:46.729" v="244"/>
          <ac:spMkLst>
            <pc:docMk/>
            <pc:sldMk cId="3393461618" sldId="264"/>
            <ac:spMk id="29" creationId="{87BD1F4E-A66D-4C06-86DA-8D56CA7A3B41}"/>
          </ac:spMkLst>
        </pc:spChg>
        <pc:grpChg chg="add del">
          <ac:chgData name="Morgan Driggs" userId="S::mdriggs@uoregon.edu::1d5ecd19-bb14-4bd6-8a63-46a67f0b9400" providerId="AD" clId="Web-{052A9A2E-263A-4F63-8303-4E415F173623}" dt="2020-02-20T19:06:46.698" v="243"/>
          <ac:grpSpMkLst>
            <pc:docMk/>
            <pc:sldMk cId="3393461618" sldId="264"/>
            <ac:grpSpMk id="12" creationId="{3523416A-383B-4FDC-B4C9-D8EDDFE9C043}"/>
          </ac:grpSpMkLst>
        </pc:grpChg>
        <pc:grpChg chg="add del">
          <ac:chgData name="Morgan Driggs" userId="S::mdriggs@uoregon.edu::1d5ecd19-bb14-4bd6-8a63-46a67f0b9400" providerId="AD" clId="Web-{052A9A2E-263A-4F63-8303-4E415F173623}" dt="2020-02-20T19:06:44.057" v="241"/>
          <ac:grpSpMkLst>
            <pc:docMk/>
            <pc:sldMk cId="3393461618" sldId="264"/>
            <ac:grpSpMk id="17" creationId="{3523416A-383B-4FDC-B4C9-D8EDDFE9C043}"/>
          </ac:grpSpMkLst>
        </pc:grpChg>
        <pc:grpChg chg="add">
          <ac:chgData name="Morgan Driggs" userId="S::mdriggs@uoregon.edu::1d5ecd19-bb14-4bd6-8a63-46a67f0b9400" providerId="AD" clId="Web-{052A9A2E-263A-4F63-8303-4E415F173623}" dt="2020-02-20T19:06:46.729" v="244"/>
          <ac:grpSpMkLst>
            <pc:docMk/>
            <pc:sldMk cId="3393461618" sldId="264"/>
            <ac:grpSpMk id="27" creationId="{3523416A-383B-4FDC-B4C9-D8EDDFE9C043}"/>
          </ac:grpSpMkLst>
        </pc:grpChg>
        <pc:graphicFrameChg chg="add del">
          <ac:chgData name="Morgan Driggs" userId="S::mdriggs@uoregon.edu::1d5ecd19-bb14-4bd6-8a63-46a67f0b9400" providerId="AD" clId="Web-{052A9A2E-263A-4F63-8303-4E415F173623}" dt="2020-02-20T19:06:44.057" v="241"/>
          <ac:graphicFrameMkLst>
            <pc:docMk/>
            <pc:sldMk cId="3393461618" sldId="264"/>
            <ac:graphicFrameMk id="10" creationId="{D4BD7CC6-2089-4DDF-BFBC-939D7B7FFFF4}"/>
          </ac:graphicFrameMkLst>
        </pc:graphicFrameChg>
        <pc:graphicFrameChg chg="add del">
          <ac:chgData name="Morgan Driggs" userId="S::mdriggs@uoregon.edu::1d5ecd19-bb14-4bd6-8a63-46a67f0b9400" providerId="AD" clId="Web-{052A9A2E-263A-4F63-8303-4E415F173623}" dt="2020-02-20T19:06:46.698" v="243"/>
          <ac:graphicFrameMkLst>
            <pc:docMk/>
            <pc:sldMk cId="3393461618" sldId="264"/>
            <ac:graphicFrameMk id="14" creationId="{26EF4125-BE9C-4230-8A06-92189EA4D9C0}"/>
          </ac:graphicFrameMkLst>
        </pc:graphicFrameChg>
        <pc:graphicFrameChg chg="add modGraphic">
          <ac:chgData name="Morgan Driggs" userId="S::mdriggs@uoregon.edu::1d5ecd19-bb14-4bd6-8a63-46a67f0b9400" providerId="AD" clId="Web-{052A9A2E-263A-4F63-8303-4E415F173623}" dt="2020-02-20T19:11:40.023" v="287"/>
          <ac:graphicFrameMkLst>
            <pc:docMk/>
            <pc:sldMk cId="3393461618" sldId="264"/>
            <ac:graphicFrameMk id="30" creationId="{D4BD7CC6-2089-4DDF-BFBC-939D7B7FFFF4}"/>
          </ac:graphicFrameMkLst>
        </pc:graphicFrameChg>
        <pc:cxnChg chg="add del">
          <ac:chgData name="Morgan Driggs" userId="S::mdriggs@uoregon.edu::1d5ecd19-bb14-4bd6-8a63-46a67f0b9400" providerId="AD" clId="Web-{052A9A2E-263A-4F63-8303-4E415F173623}" dt="2020-02-20T19:06:46.729" v="244"/>
          <ac:cxnSpMkLst>
            <pc:docMk/>
            <pc:sldMk cId="3393461618" sldId="264"/>
            <ac:cxnSpMk id="8" creationId="{0B5F7E3B-C5F1-40E0-A491-558BAFBC1127}"/>
          </ac:cxnSpMkLst>
        </pc:cxnChg>
      </pc:sldChg>
      <pc:sldChg chg="addSp delSp modSp mod setBg modClrScheme setClrOvrMap chgLayout">
        <pc:chgData name="Morgan Driggs" userId="S::mdriggs@uoregon.edu::1d5ecd19-bb14-4bd6-8a63-46a67f0b9400" providerId="AD" clId="Web-{052A9A2E-263A-4F63-8303-4E415F173623}" dt="2020-02-20T19:13:35.709" v="304" actId="20577"/>
        <pc:sldMkLst>
          <pc:docMk/>
          <pc:sldMk cId="4255692280" sldId="265"/>
        </pc:sldMkLst>
        <pc:spChg chg="mod ord">
          <ac:chgData name="Morgan Driggs" userId="S::mdriggs@uoregon.edu::1d5ecd19-bb14-4bd6-8a63-46a67f0b9400" providerId="AD" clId="Web-{052A9A2E-263A-4F63-8303-4E415F173623}" dt="2020-02-20T19:13:15.397" v="300"/>
          <ac:spMkLst>
            <pc:docMk/>
            <pc:sldMk cId="4255692280" sldId="265"/>
            <ac:spMk id="2" creationId="{00000000-0000-0000-0000-000000000000}"/>
          </ac:spMkLst>
        </pc:spChg>
        <pc:spChg chg="mod ord">
          <ac:chgData name="Morgan Driggs" userId="S::mdriggs@uoregon.edu::1d5ecd19-bb14-4bd6-8a63-46a67f0b9400" providerId="AD" clId="Web-{052A9A2E-263A-4F63-8303-4E415F173623}" dt="2020-02-20T19:13:35.709" v="304" actId="20577"/>
          <ac:spMkLst>
            <pc:docMk/>
            <pc:sldMk cId="4255692280" sldId="265"/>
            <ac:spMk id="3" creationId="{00000000-0000-0000-0000-000000000000}"/>
          </ac:spMkLst>
        </pc:spChg>
        <pc:spChg chg="add">
          <ac:chgData name="Morgan Driggs" userId="S::mdriggs@uoregon.edu::1d5ecd19-bb14-4bd6-8a63-46a67f0b9400" providerId="AD" clId="Web-{052A9A2E-263A-4F63-8303-4E415F173623}" dt="2020-02-20T19:13:15.397" v="300"/>
          <ac:spMkLst>
            <pc:docMk/>
            <pc:sldMk cId="4255692280" sldId="265"/>
            <ac:spMk id="12" creationId="{A65AC7D1-EAA9-48F5-B509-60A7F50BF703}"/>
          </ac:spMkLst>
        </pc:spChg>
        <pc:spChg chg="add del">
          <ac:chgData name="Morgan Driggs" userId="S::mdriggs@uoregon.edu::1d5ecd19-bb14-4bd6-8a63-46a67f0b9400" providerId="AD" clId="Web-{052A9A2E-263A-4F63-8303-4E415F173623}" dt="2020-02-20T19:12:08.398" v="289"/>
          <ac:spMkLst>
            <pc:docMk/>
            <pc:sldMk cId="4255692280" sldId="265"/>
            <ac:spMk id="13" creationId="{8DF4D7F6-81B5-452A-9CE6-76D81F91D41B}"/>
          </ac:spMkLst>
        </pc:spChg>
        <pc:spChg chg="add">
          <ac:chgData name="Morgan Driggs" userId="S::mdriggs@uoregon.edu::1d5ecd19-bb14-4bd6-8a63-46a67f0b9400" providerId="AD" clId="Web-{052A9A2E-263A-4F63-8303-4E415F173623}" dt="2020-02-20T19:13:15.397" v="300"/>
          <ac:spMkLst>
            <pc:docMk/>
            <pc:sldMk cId="4255692280" sldId="265"/>
            <ac:spMk id="14" creationId="{D6320AF9-619A-4175-865B-5663E1AEF4C5}"/>
          </ac:spMkLst>
        </pc:spChg>
        <pc:spChg chg="add del">
          <ac:chgData name="Morgan Driggs" userId="S::mdriggs@uoregon.edu::1d5ecd19-bb14-4bd6-8a63-46a67f0b9400" providerId="AD" clId="Web-{052A9A2E-263A-4F63-8303-4E415F173623}" dt="2020-02-20T19:12:08.398" v="289"/>
          <ac:spMkLst>
            <pc:docMk/>
            <pc:sldMk cId="4255692280" sldId="265"/>
            <ac:spMk id="15" creationId="{4600514D-20FB-4559-97DC-D1DC39E6C3DE}"/>
          </ac:spMkLst>
        </pc:spChg>
        <pc:spChg chg="add del">
          <ac:chgData name="Morgan Driggs" userId="S::mdriggs@uoregon.edu::1d5ecd19-bb14-4bd6-8a63-46a67f0b9400" providerId="AD" clId="Web-{052A9A2E-263A-4F63-8303-4E415F173623}" dt="2020-02-20T19:12:08.398" v="289"/>
          <ac:spMkLst>
            <pc:docMk/>
            <pc:sldMk cId="4255692280" sldId="265"/>
            <ac:spMk id="17" creationId="{266F638A-E405-4AC0-B984-72E5813B0DD1}"/>
          </ac:spMkLst>
        </pc:spChg>
        <pc:spChg chg="add">
          <ac:chgData name="Morgan Driggs" userId="S::mdriggs@uoregon.edu::1d5ecd19-bb14-4bd6-8a63-46a67f0b9400" providerId="AD" clId="Web-{052A9A2E-263A-4F63-8303-4E415F173623}" dt="2020-02-20T19:13:15.397" v="300"/>
          <ac:spMkLst>
            <pc:docMk/>
            <pc:sldMk cId="4255692280" sldId="265"/>
            <ac:spMk id="20" creationId="{7E018740-5C2B-4A41-AC1A-7E68D1EC1954}"/>
          </ac:spMkLst>
        </pc:spChg>
        <pc:spChg chg="add del">
          <ac:chgData name="Morgan Driggs" userId="S::mdriggs@uoregon.edu::1d5ecd19-bb14-4bd6-8a63-46a67f0b9400" providerId="AD" clId="Web-{052A9A2E-263A-4F63-8303-4E415F173623}" dt="2020-02-20T19:12:08.398" v="289"/>
          <ac:spMkLst>
            <pc:docMk/>
            <pc:sldMk cId="4255692280" sldId="265"/>
            <ac:spMk id="23" creationId="{27B538D5-95DB-47ED-9CB4-34AE5BF78E6B}"/>
          </ac:spMkLst>
        </pc:spChg>
        <pc:spChg chg="add">
          <ac:chgData name="Morgan Driggs" userId="S::mdriggs@uoregon.edu::1d5ecd19-bb14-4bd6-8a63-46a67f0b9400" providerId="AD" clId="Web-{052A9A2E-263A-4F63-8303-4E415F173623}" dt="2020-02-20T19:13:15.397" v="300"/>
          <ac:spMkLst>
            <pc:docMk/>
            <pc:sldMk cId="4255692280" sldId="265"/>
            <ac:spMk id="25" creationId="{166F75A4-C475-4941-8EE2-B80A06A2C1BB}"/>
          </ac:spMkLst>
        </pc:spChg>
        <pc:spChg chg="add">
          <ac:chgData name="Morgan Driggs" userId="S::mdriggs@uoregon.edu::1d5ecd19-bb14-4bd6-8a63-46a67f0b9400" providerId="AD" clId="Web-{052A9A2E-263A-4F63-8303-4E415F173623}" dt="2020-02-20T19:13:15.397" v="300"/>
          <ac:spMkLst>
            <pc:docMk/>
            <pc:sldMk cId="4255692280" sldId="265"/>
            <ac:spMk id="27" creationId="{A032553A-72E8-4B0D-8405-FF9771C9AF05}"/>
          </ac:spMkLst>
        </pc:spChg>
        <pc:spChg chg="add">
          <ac:chgData name="Morgan Driggs" userId="S::mdriggs@uoregon.edu::1d5ecd19-bb14-4bd6-8a63-46a67f0b9400" providerId="AD" clId="Web-{052A9A2E-263A-4F63-8303-4E415F173623}" dt="2020-02-20T19:13:15.397" v="300"/>
          <ac:spMkLst>
            <pc:docMk/>
            <pc:sldMk cId="4255692280" sldId="265"/>
            <ac:spMk id="29" creationId="{765800AC-C3B9-498E-87BC-29FAE4C76B21}"/>
          </ac:spMkLst>
        </pc:spChg>
        <pc:spChg chg="add">
          <ac:chgData name="Morgan Driggs" userId="S::mdriggs@uoregon.edu::1d5ecd19-bb14-4bd6-8a63-46a67f0b9400" providerId="AD" clId="Web-{052A9A2E-263A-4F63-8303-4E415F173623}" dt="2020-02-20T19:13:15.397" v="300"/>
          <ac:spMkLst>
            <pc:docMk/>
            <pc:sldMk cId="4255692280" sldId="265"/>
            <ac:spMk id="31" creationId="{1F9D6ACB-2FF4-49F9-978A-E0D5327FC635}"/>
          </ac:spMkLst>
        </pc:spChg>
        <pc:spChg chg="add">
          <ac:chgData name="Morgan Driggs" userId="S::mdriggs@uoregon.edu::1d5ecd19-bb14-4bd6-8a63-46a67f0b9400" providerId="AD" clId="Web-{052A9A2E-263A-4F63-8303-4E415F173623}" dt="2020-02-20T19:13:15.397" v="300"/>
          <ac:spMkLst>
            <pc:docMk/>
            <pc:sldMk cId="4255692280" sldId="265"/>
            <ac:spMk id="33" creationId="{142BFA2A-77A0-4F60-A32A-685681C84889}"/>
          </ac:spMkLst>
        </pc:spChg>
        <pc:cxnChg chg="add del">
          <ac:chgData name="Morgan Driggs" userId="S::mdriggs@uoregon.edu::1d5ecd19-bb14-4bd6-8a63-46a67f0b9400" providerId="AD" clId="Web-{052A9A2E-263A-4F63-8303-4E415F173623}" dt="2020-02-20T19:12:08.413" v="290"/>
          <ac:cxnSpMkLst>
            <pc:docMk/>
            <pc:sldMk cId="4255692280" sldId="265"/>
            <ac:cxnSpMk id="8" creationId="{0B5F7E3B-C5F1-40E0-A491-558BAFBC1127}"/>
          </ac:cxnSpMkLst>
        </pc:cxnChg>
        <pc:cxnChg chg="add del">
          <ac:chgData name="Morgan Driggs" userId="S::mdriggs@uoregon.edu::1d5ecd19-bb14-4bd6-8a63-46a67f0b9400" providerId="AD" clId="Web-{052A9A2E-263A-4F63-8303-4E415F173623}" dt="2020-02-20T19:13:15.397" v="300"/>
          <ac:cxnSpMkLst>
            <pc:docMk/>
            <pc:sldMk cId="4255692280" sldId="265"/>
            <ac:cxnSpMk id="10" creationId="{0B5F7E3B-C5F1-40E0-A491-558BAFBC1127}"/>
          </ac:cxnSpMkLst>
        </pc:cxnChg>
        <pc:cxnChg chg="add">
          <ac:chgData name="Morgan Driggs" userId="S::mdriggs@uoregon.edu::1d5ecd19-bb14-4bd6-8a63-46a67f0b9400" providerId="AD" clId="Web-{052A9A2E-263A-4F63-8303-4E415F173623}" dt="2020-02-20T19:13:15.397" v="300"/>
          <ac:cxnSpMkLst>
            <pc:docMk/>
            <pc:sldMk cId="4255692280" sldId="265"/>
            <ac:cxnSpMk id="16" creationId="{063B6EC6-D752-4EE7-908B-F8F19E8C7FEA}"/>
          </ac:cxnSpMkLst>
        </pc:cxnChg>
        <pc:cxnChg chg="add">
          <ac:chgData name="Morgan Driggs" userId="S::mdriggs@uoregon.edu::1d5ecd19-bb14-4bd6-8a63-46a67f0b9400" providerId="AD" clId="Web-{052A9A2E-263A-4F63-8303-4E415F173623}" dt="2020-02-20T19:13:15.397" v="300"/>
          <ac:cxnSpMkLst>
            <pc:docMk/>
            <pc:sldMk cId="4255692280" sldId="265"/>
            <ac:cxnSpMk id="18" creationId="{EFECD4E8-AD3E-4228-82A2-9461958EA94D}"/>
          </ac:cxnSpMkLst>
        </pc:cxnChg>
        <pc:cxnChg chg="add del">
          <ac:chgData name="Morgan Driggs" userId="S::mdriggs@uoregon.edu::1d5ecd19-bb14-4bd6-8a63-46a67f0b9400" providerId="AD" clId="Web-{052A9A2E-263A-4F63-8303-4E415F173623}" dt="2020-02-20T19:12:08.398" v="289"/>
          <ac:cxnSpMkLst>
            <pc:docMk/>
            <pc:sldMk cId="4255692280" sldId="265"/>
            <ac:cxnSpMk id="19" creationId="{7D1CBE93-B17D-4509-843C-82287C38032A}"/>
          </ac:cxnSpMkLst>
        </pc:cxnChg>
        <pc:cxnChg chg="add del">
          <ac:chgData name="Morgan Driggs" userId="S::mdriggs@uoregon.edu::1d5ecd19-bb14-4bd6-8a63-46a67f0b9400" providerId="AD" clId="Web-{052A9A2E-263A-4F63-8303-4E415F173623}" dt="2020-02-20T19:12:08.398" v="289"/>
          <ac:cxnSpMkLst>
            <pc:docMk/>
            <pc:sldMk cId="4255692280" sldId="265"/>
            <ac:cxnSpMk id="21" creationId="{AE6277B4-6A43-48AB-89B2-3442221619CC}"/>
          </ac:cxnSpMkLst>
        </pc:cxnChg>
      </pc:sldChg>
      <pc:sldChg chg="modSp mod modClrScheme chgLayout">
        <pc:chgData name="Morgan Driggs" userId="S::mdriggs@uoregon.edu::1d5ecd19-bb14-4bd6-8a63-46a67f0b9400" providerId="AD" clId="Web-{052A9A2E-263A-4F63-8303-4E415F173623}" dt="2020-02-20T18:52:34.942" v="72"/>
        <pc:sldMkLst>
          <pc:docMk/>
          <pc:sldMk cId="3112114094" sldId="266"/>
        </pc:sldMkLst>
        <pc:spChg chg="mod ord">
          <ac:chgData name="Morgan Driggs" userId="S::mdriggs@uoregon.edu::1d5ecd19-bb14-4bd6-8a63-46a67f0b9400" providerId="AD" clId="Web-{052A9A2E-263A-4F63-8303-4E415F173623}" dt="2020-02-20T18:52:34.942" v="72"/>
          <ac:spMkLst>
            <pc:docMk/>
            <pc:sldMk cId="3112114094" sldId="266"/>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3112114094" sldId="266"/>
            <ac:spMk id="3" creationId="{00000000-0000-0000-0000-000000000000}"/>
          </ac:spMkLst>
        </pc:spChg>
        <pc:spChg chg="mod ord">
          <ac:chgData name="Morgan Driggs" userId="S::mdriggs@uoregon.edu::1d5ecd19-bb14-4bd6-8a63-46a67f0b9400" providerId="AD" clId="Web-{052A9A2E-263A-4F63-8303-4E415F173623}" dt="2020-02-20T18:52:34.942" v="72"/>
          <ac:spMkLst>
            <pc:docMk/>
            <pc:sldMk cId="3112114094" sldId="266"/>
            <ac:spMk id="4" creationId="{00000000-0000-0000-0000-000000000000}"/>
          </ac:spMkLst>
        </pc:spChg>
      </pc:sldChg>
      <pc:sldChg chg="modSp mod modClrScheme chgLayout">
        <pc:chgData name="Morgan Driggs" userId="S::mdriggs@uoregon.edu::1d5ecd19-bb14-4bd6-8a63-46a67f0b9400" providerId="AD" clId="Web-{052A9A2E-263A-4F63-8303-4E415F173623}" dt="2020-02-20T18:52:34.942" v="72"/>
        <pc:sldMkLst>
          <pc:docMk/>
          <pc:sldMk cId="2873195790" sldId="267"/>
        </pc:sldMkLst>
        <pc:spChg chg="mod ord">
          <ac:chgData name="Morgan Driggs" userId="S::mdriggs@uoregon.edu::1d5ecd19-bb14-4bd6-8a63-46a67f0b9400" providerId="AD" clId="Web-{052A9A2E-263A-4F63-8303-4E415F173623}" dt="2020-02-20T18:52:34.942" v="72"/>
          <ac:spMkLst>
            <pc:docMk/>
            <pc:sldMk cId="2873195790" sldId="267"/>
            <ac:spMk id="5" creationId="{958DE863-1966-49A9-86A8-94A31692995F}"/>
          </ac:spMkLst>
        </pc:spChg>
        <pc:graphicFrameChg chg="mod">
          <ac:chgData name="Morgan Driggs" userId="S::mdriggs@uoregon.edu::1d5ecd19-bb14-4bd6-8a63-46a67f0b9400" providerId="AD" clId="Web-{052A9A2E-263A-4F63-8303-4E415F173623}" dt="2020-02-20T18:49:05.007" v="46" actId="14100"/>
          <ac:graphicFrameMkLst>
            <pc:docMk/>
            <pc:sldMk cId="2873195790" sldId="267"/>
            <ac:graphicFrameMk id="7" creationId="{00000000-0008-0000-0200-000002000000}"/>
          </ac:graphicFrameMkLst>
        </pc:graphicFrameChg>
      </pc:sldChg>
      <pc:sldChg chg="modSp mod modClrScheme chgLayout">
        <pc:chgData name="Morgan Driggs" userId="S::mdriggs@uoregon.edu::1d5ecd19-bb14-4bd6-8a63-46a67f0b9400" providerId="AD" clId="Web-{052A9A2E-263A-4F63-8303-4E415F173623}" dt="2020-02-20T19:20:56.798" v="447" actId="20577"/>
        <pc:sldMkLst>
          <pc:docMk/>
          <pc:sldMk cId="2076454706" sldId="268"/>
        </pc:sldMkLst>
        <pc:spChg chg="mod ord">
          <ac:chgData name="Morgan Driggs" userId="S::mdriggs@uoregon.edu::1d5ecd19-bb14-4bd6-8a63-46a67f0b9400" providerId="AD" clId="Web-{052A9A2E-263A-4F63-8303-4E415F173623}" dt="2020-02-20T19:05:10.996" v="230" actId="20577"/>
          <ac:spMkLst>
            <pc:docMk/>
            <pc:sldMk cId="2076454706" sldId="268"/>
            <ac:spMk id="2" creationId="{77D83355-23A3-4ED3-A4D2-EFB9F9F006D9}"/>
          </ac:spMkLst>
        </pc:spChg>
        <pc:spChg chg="mod ord">
          <ac:chgData name="Morgan Driggs" userId="S::mdriggs@uoregon.edu::1d5ecd19-bb14-4bd6-8a63-46a67f0b9400" providerId="AD" clId="Web-{052A9A2E-263A-4F63-8303-4E415F173623}" dt="2020-02-20T19:15:07.145" v="319" actId="14100"/>
          <ac:spMkLst>
            <pc:docMk/>
            <pc:sldMk cId="2076454706" sldId="268"/>
            <ac:spMk id="5" creationId="{B9C165EB-C4CA-43D2-82D7-0938A7C0CCEF}"/>
          </ac:spMkLst>
        </pc:spChg>
        <pc:spChg chg="mod ord">
          <ac:chgData name="Morgan Driggs" userId="S::mdriggs@uoregon.edu::1d5ecd19-bb14-4bd6-8a63-46a67f0b9400" providerId="AD" clId="Web-{052A9A2E-263A-4F63-8303-4E415F173623}" dt="2020-02-20T19:20:56.798" v="447" actId="20577"/>
          <ac:spMkLst>
            <pc:docMk/>
            <pc:sldMk cId="2076454706" sldId="268"/>
            <ac:spMk id="6" creationId="{85A48031-A59C-4AC6-AE50-8DB26AA7D07F}"/>
          </ac:spMkLst>
        </pc:spChg>
        <pc:spChg chg="mod ord">
          <ac:chgData name="Morgan Driggs" userId="S::mdriggs@uoregon.edu::1d5ecd19-bb14-4bd6-8a63-46a67f0b9400" providerId="AD" clId="Web-{052A9A2E-263A-4F63-8303-4E415F173623}" dt="2020-02-20T18:52:34.942" v="72"/>
          <ac:spMkLst>
            <pc:docMk/>
            <pc:sldMk cId="2076454706" sldId="268"/>
            <ac:spMk id="7" creationId="{1345EF4B-CD4D-4893-8B8C-97C9041C2ED5}"/>
          </ac:spMkLst>
        </pc:spChg>
      </pc:sldChg>
      <pc:sldChg chg="modSp mod modClrScheme chgLayout">
        <pc:chgData name="Morgan Driggs" userId="S::mdriggs@uoregon.edu::1d5ecd19-bb14-4bd6-8a63-46a67f0b9400" providerId="AD" clId="Web-{052A9A2E-263A-4F63-8303-4E415F173623}" dt="2020-02-20T18:52:34.942" v="72"/>
        <pc:sldMkLst>
          <pc:docMk/>
          <pc:sldMk cId="4151243299" sldId="269"/>
        </pc:sldMkLst>
        <pc:spChg chg="mod ord">
          <ac:chgData name="Morgan Driggs" userId="S::mdriggs@uoregon.edu::1d5ecd19-bb14-4bd6-8a63-46a67f0b9400" providerId="AD" clId="Web-{052A9A2E-263A-4F63-8303-4E415F173623}" dt="2020-02-20T18:52:34.942" v="72"/>
          <ac:spMkLst>
            <pc:docMk/>
            <pc:sldMk cId="4151243299" sldId="269"/>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4151243299" sldId="269"/>
            <ac:spMk id="3" creationId="{00000000-0000-0000-0000-000000000000}"/>
          </ac:spMkLst>
        </pc:spChg>
        <pc:spChg chg="mod ord">
          <ac:chgData name="Morgan Driggs" userId="S::mdriggs@uoregon.edu::1d5ecd19-bb14-4bd6-8a63-46a67f0b9400" providerId="AD" clId="Web-{052A9A2E-263A-4F63-8303-4E415F173623}" dt="2020-02-20T18:52:34.942" v="72"/>
          <ac:spMkLst>
            <pc:docMk/>
            <pc:sldMk cId="4151243299" sldId="269"/>
            <ac:spMk id="5" creationId="{00000000-0000-0000-0000-000000000000}"/>
          </ac:spMkLst>
        </pc:spChg>
        <pc:spChg chg="mod ord">
          <ac:chgData name="Morgan Driggs" userId="S::mdriggs@uoregon.edu::1d5ecd19-bb14-4bd6-8a63-46a67f0b9400" providerId="AD" clId="Web-{052A9A2E-263A-4F63-8303-4E415F173623}" dt="2020-02-20T18:52:34.942" v="72"/>
          <ac:spMkLst>
            <pc:docMk/>
            <pc:sldMk cId="4151243299" sldId="269"/>
            <ac:spMk id="6" creationId="{00000000-0000-0000-0000-000000000000}"/>
          </ac:spMkLst>
        </pc:spChg>
        <pc:graphicFrameChg chg="mod ord">
          <ac:chgData name="Morgan Driggs" userId="S::mdriggs@uoregon.edu::1d5ecd19-bb14-4bd6-8a63-46a67f0b9400" providerId="AD" clId="Web-{052A9A2E-263A-4F63-8303-4E415F173623}" dt="2020-02-20T18:52:34.942" v="72"/>
          <ac:graphicFrameMkLst>
            <pc:docMk/>
            <pc:sldMk cId="4151243299" sldId="269"/>
            <ac:graphicFrameMk id="7" creationId="{00000000-0008-0000-0300-000011000000}"/>
          </ac:graphicFrameMkLst>
        </pc:graphicFrameChg>
      </pc:sldChg>
      <pc:sldChg chg="modSp mod modClrScheme chgLayout">
        <pc:chgData name="Morgan Driggs" userId="S::mdriggs@uoregon.edu::1d5ecd19-bb14-4bd6-8a63-46a67f0b9400" providerId="AD" clId="Web-{052A9A2E-263A-4F63-8303-4E415F173623}" dt="2020-02-20T19:14:10.380" v="314" actId="20577"/>
        <pc:sldMkLst>
          <pc:docMk/>
          <pc:sldMk cId="2100750973" sldId="270"/>
        </pc:sldMkLst>
        <pc:spChg chg="mod ord">
          <ac:chgData name="Morgan Driggs" userId="S::mdriggs@uoregon.edu::1d5ecd19-bb14-4bd6-8a63-46a67f0b9400" providerId="AD" clId="Web-{052A9A2E-263A-4F63-8303-4E415F173623}" dt="2020-02-20T19:14:10.380" v="314" actId="20577"/>
          <ac:spMkLst>
            <pc:docMk/>
            <pc:sldMk cId="2100750973" sldId="270"/>
            <ac:spMk id="2" creationId="{00000000-0000-0000-0000-000000000000}"/>
          </ac:spMkLst>
        </pc:spChg>
        <pc:spChg chg="mod ord">
          <ac:chgData name="Morgan Driggs" userId="S::mdriggs@uoregon.edu::1d5ecd19-bb14-4bd6-8a63-46a67f0b9400" providerId="AD" clId="Web-{052A9A2E-263A-4F63-8303-4E415F173623}" dt="2020-02-20T18:52:34.942" v="72"/>
          <ac:spMkLst>
            <pc:docMk/>
            <pc:sldMk cId="2100750973" sldId="270"/>
            <ac:spMk id="3" creationId="{00000000-0000-0000-0000-000000000000}"/>
          </ac:spMkLst>
        </pc:spChg>
        <pc:spChg chg="mod ord">
          <ac:chgData name="Morgan Driggs" userId="S::mdriggs@uoregon.edu::1d5ecd19-bb14-4bd6-8a63-46a67f0b9400" providerId="AD" clId="Web-{052A9A2E-263A-4F63-8303-4E415F173623}" dt="2020-02-20T18:52:34.942" v="72"/>
          <ac:spMkLst>
            <pc:docMk/>
            <pc:sldMk cId="2100750973" sldId="270"/>
            <ac:spMk id="4" creationId="{00000000-0000-0000-0000-000000000000}"/>
          </ac:spMkLst>
        </pc:spChg>
        <pc:spChg chg="mod ord">
          <ac:chgData name="Morgan Driggs" userId="S::mdriggs@uoregon.edu::1d5ecd19-bb14-4bd6-8a63-46a67f0b9400" providerId="AD" clId="Web-{052A9A2E-263A-4F63-8303-4E415F173623}" dt="2020-02-20T18:52:34.942" v="72"/>
          <ac:spMkLst>
            <pc:docMk/>
            <pc:sldMk cId="2100750973" sldId="270"/>
            <ac:spMk id="5" creationId="{00000000-0000-0000-0000-000000000000}"/>
          </ac:spMkLst>
        </pc:spChg>
        <pc:spChg chg="mod ord">
          <ac:chgData name="Morgan Driggs" userId="S::mdriggs@uoregon.edu::1d5ecd19-bb14-4bd6-8a63-46a67f0b9400" providerId="AD" clId="Web-{052A9A2E-263A-4F63-8303-4E415F173623}" dt="2020-02-20T18:52:34.942" v="72"/>
          <ac:spMkLst>
            <pc:docMk/>
            <pc:sldMk cId="2100750973" sldId="270"/>
            <ac:spMk id="6" creationId="{00000000-0000-0000-0000-000000000000}"/>
          </ac:spMkLst>
        </pc:spChg>
      </pc:sldChg>
      <pc:sldMasterChg chg="add del addSldLayout delSldLayout">
        <pc:chgData name="Morgan Driggs" userId="S::mdriggs@uoregon.edu::1d5ecd19-bb14-4bd6-8a63-46a67f0b9400" providerId="AD" clId="Web-{052A9A2E-263A-4F63-8303-4E415F173623}" dt="2020-02-20T18:52:34.942" v="72"/>
        <pc:sldMasterMkLst>
          <pc:docMk/>
          <pc:sldMasterMk cId="1882073860" sldId="2147483694"/>
        </pc:sldMasterMkLst>
        <pc:sldLayoutChg chg="add del">
          <pc:chgData name="Morgan Driggs" userId="S::mdriggs@uoregon.edu::1d5ecd19-bb14-4bd6-8a63-46a67f0b9400" providerId="AD" clId="Web-{052A9A2E-263A-4F63-8303-4E415F173623}" dt="2020-02-20T18:52:34.942" v="72"/>
          <pc:sldLayoutMkLst>
            <pc:docMk/>
            <pc:sldMasterMk cId="1882073860" sldId="2147483694"/>
            <pc:sldLayoutMk cId="3717793611" sldId="2147483695"/>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443187153" sldId="2147483696"/>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2873630837" sldId="2147483697"/>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3985940756" sldId="2147483698"/>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1856915140" sldId="2147483699"/>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2288102043" sldId="2147483700"/>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2243157294" sldId="2147483701"/>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1260643200" sldId="2147483702"/>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3442018046" sldId="2147483703"/>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139067079" sldId="2147483704"/>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3560295032" sldId="2147483705"/>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1248730470" sldId="2147483706"/>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2138457095" sldId="2147483707"/>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3793527972" sldId="2147483708"/>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2556180994" sldId="2147483709"/>
          </pc:sldLayoutMkLst>
        </pc:sldLayoutChg>
        <pc:sldLayoutChg chg="add del">
          <pc:chgData name="Morgan Driggs" userId="S::mdriggs@uoregon.edu::1d5ecd19-bb14-4bd6-8a63-46a67f0b9400" providerId="AD" clId="Web-{052A9A2E-263A-4F63-8303-4E415F173623}" dt="2020-02-20T18:52:34.942" v="72"/>
          <pc:sldLayoutMkLst>
            <pc:docMk/>
            <pc:sldMasterMk cId="1882073860" sldId="2147483694"/>
            <pc:sldLayoutMk cId="3050432817" sldId="2147483710"/>
          </pc:sldLayoutMkLst>
        </pc:sldLayoutChg>
      </pc:sldMasterChg>
      <pc:sldMasterChg chg="add del addSldLayout delSldLayout modSldLayout">
        <pc:chgData name="Morgan Driggs" userId="S::mdriggs@uoregon.edu::1d5ecd19-bb14-4bd6-8a63-46a67f0b9400" providerId="AD" clId="Web-{052A9A2E-263A-4F63-8303-4E415F173623}" dt="2020-02-20T18:52:34.942" v="72"/>
        <pc:sldMasterMkLst>
          <pc:docMk/>
          <pc:sldMasterMk cId="1781764133" sldId="2147483711"/>
        </pc:sldMasterMkLst>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2120479989" sldId="2147483712"/>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2227788401" sldId="2147483713"/>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3178274780" sldId="2147483714"/>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2107140877" sldId="2147483715"/>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1748702114" sldId="2147483716"/>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525806556" sldId="2147483717"/>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151704166" sldId="2147483718"/>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2974793560" sldId="2147483719"/>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2206284422" sldId="2147483720"/>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1567265307" sldId="2147483721"/>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1852529628" sldId="2147483722"/>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2529340805" sldId="2147483723"/>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903075898" sldId="2147483724"/>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173016914" sldId="2147483725"/>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71179936" sldId="2147483726"/>
          </pc:sldLayoutMkLst>
        </pc:sldLayoutChg>
        <pc:sldLayoutChg chg="add del mod replId">
          <pc:chgData name="Morgan Driggs" userId="S::mdriggs@uoregon.edu::1d5ecd19-bb14-4bd6-8a63-46a67f0b9400" providerId="AD" clId="Web-{052A9A2E-263A-4F63-8303-4E415F173623}" dt="2020-02-20T18:52:34.942" v="72"/>
          <pc:sldLayoutMkLst>
            <pc:docMk/>
            <pc:sldMasterMk cId="1781764133" sldId="2147483711"/>
            <pc:sldLayoutMk cId="2250811167" sldId="2147483727"/>
          </pc:sldLayoutMkLst>
        </pc:sldLayoutChg>
      </pc:sldMasterChg>
      <pc:sldMasterChg chg="add del addSldLayout delSldLayout modSldLayout">
        <pc:chgData name="Morgan Driggs" userId="S::mdriggs@uoregon.edu::1d5ecd19-bb14-4bd6-8a63-46a67f0b9400" providerId="AD" clId="Web-{052A9A2E-263A-4F63-8303-4E415F173623}" dt="2020-02-20T18:52:18.067" v="69"/>
        <pc:sldMasterMkLst>
          <pc:docMk/>
          <pc:sldMasterMk cId="2619598747" sldId="2147483711"/>
        </pc:sldMasterMkLst>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419067842" sldId="2147483712"/>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1032867454" sldId="2147483713"/>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3712558014" sldId="2147483714"/>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2365475570" sldId="2147483715"/>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2570149357" sldId="2147483716"/>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1415006654" sldId="2147483717"/>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4010654491" sldId="2147483718"/>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1064354394" sldId="2147483719"/>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1473837283" sldId="2147483720"/>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708710685" sldId="2147483721"/>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3381572210" sldId="2147483722"/>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496743435" sldId="2147483723"/>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3351243237" sldId="2147483724"/>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269741211" sldId="2147483725"/>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583946388" sldId="2147483726"/>
          </pc:sldLayoutMkLst>
        </pc:sldLayoutChg>
        <pc:sldLayoutChg chg="add del mod replId">
          <pc:chgData name="Morgan Driggs" userId="S::mdriggs@uoregon.edu::1d5ecd19-bb14-4bd6-8a63-46a67f0b9400" providerId="AD" clId="Web-{052A9A2E-263A-4F63-8303-4E415F173623}" dt="2020-02-20T18:52:18.067" v="69"/>
          <pc:sldLayoutMkLst>
            <pc:docMk/>
            <pc:sldMasterMk cId="2619598747" sldId="2147483711"/>
            <pc:sldLayoutMk cId="1444180094" sldId="2147483727"/>
          </pc:sldLayoutMkLst>
        </pc:sldLayoutChg>
      </pc:sldMasterChg>
    </pc:docChg>
  </pc:docChgLst>
  <pc:docChgLst>
    <pc:chgData name="Morgan Driggs" userId="S::mdriggs@uoregon.edu::1d5ecd19-bb14-4bd6-8a63-46a67f0b9400" providerId="AD" clId="Web-{21E21008-E8B6-44F1-92AE-D08AE3F3F699}"/>
    <pc:docChg chg="modSld">
      <pc:chgData name="Morgan Driggs" userId="S::mdriggs@uoregon.edu::1d5ecd19-bb14-4bd6-8a63-46a67f0b9400" providerId="AD" clId="Web-{21E21008-E8B6-44F1-92AE-D08AE3F3F699}" dt="2020-02-22T01:07:32.273" v="20"/>
      <pc:docMkLst>
        <pc:docMk/>
      </pc:docMkLst>
      <pc:sldChg chg="modSp">
        <pc:chgData name="Morgan Driggs" userId="S::mdriggs@uoregon.edu::1d5ecd19-bb14-4bd6-8a63-46a67f0b9400" providerId="AD" clId="Web-{21E21008-E8B6-44F1-92AE-D08AE3F3F699}" dt="2020-02-22T01:07:32.273" v="20"/>
        <pc:sldMkLst>
          <pc:docMk/>
          <pc:sldMk cId="2100750973" sldId="270"/>
        </pc:sldMkLst>
        <pc:spChg chg="mod">
          <ac:chgData name="Morgan Driggs" userId="S::mdriggs@uoregon.edu::1d5ecd19-bb14-4bd6-8a63-46a67f0b9400" providerId="AD" clId="Web-{21E21008-E8B6-44F1-92AE-D08AE3F3F699}" dt="2020-02-22T01:07:32.273" v="20"/>
          <ac:spMkLst>
            <pc:docMk/>
            <pc:sldMk cId="2100750973" sldId="270"/>
            <ac:spMk id="4" creationId="{00000000-0000-0000-0000-000000000000}"/>
          </ac:spMkLst>
        </pc:spChg>
      </pc:sldChg>
      <pc:sldChg chg="modSp">
        <pc:chgData name="Morgan Driggs" userId="S::mdriggs@uoregon.edu::1d5ecd19-bb14-4bd6-8a63-46a67f0b9400" providerId="AD" clId="Web-{21E21008-E8B6-44F1-92AE-D08AE3F3F699}" dt="2020-02-22T00:15:04.748" v="10" actId="20577"/>
        <pc:sldMkLst>
          <pc:docMk/>
          <pc:sldMk cId="2680184149" sldId="272"/>
        </pc:sldMkLst>
        <pc:spChg chg="mod">
          <ac:chgData name="Morgan Driggs" userId="S::mdriggs@uoregon.edu::1d5ecd19-bb14-4bd6-8a63-46a67f0b9400" providerId="AD" clId="Web-{21E21008-E8B6-44F1-92AE-D08AE3F3F699}" dt="2020-02-22T00:15:04.748" v="10" actId="20577"/>
          <ac:spMkLst>
            <pc:docMk/>
            <pc:sldMk cId="2680184149" sldId="272"/>
            <ac:spMk id="3" creationId="{7F90587A-CD89-4294-B460-5107785938E2}"/>
          </ac:spMkLst>
        </pc:spChg>
      </pc:sldChg>
    </pc:docChg>
  </pc:docChgLst>
  <pc:docChgLst>
    <pc:chgData name="Morgan Driggs" userId="S::mdriggs@uoregon.edu::1d5ecd19-bb14-4bd6-8a63-46a67f0b9400" providerId="AD" clId="Web-{52B2050E-C06C-41DB-AB79-CA8F2C20E7E5}"/>
    <pc:docChg chg="modSld">
      <pc:chgData name="Morgan Driggs" userId="S::mdriggs@uoregon.edu::1d5ecd19-bb14-4bd6-8a63-46a67f0b9400" providerId="AD" clId="Web-{52B2050E-C06C-41DB-AB79-CA8F2C20E7E5}" dt="2020-02-24T18:47:48.787" v="33" actId="20577"/>
      <pc:docMkLst>
        <pc:docMk/>
      </pc:docMkLst>
      <pc:sldChg chg="modSp">
        <pc:chgData name="Morgan Driggs" userId="S::mdriggs@uoregon.edu::1d5ecd19-bb14-4bd6-8a63-46a67f0b9400" providerId="AD" clId="Web-{52B2050E-C06C-41DB-AB79-CA8F2C20E7E5}" dt="2020-02-24T18:47:48.771" v="32" actId="20577"/>
        <pc:sldMkLst>
          <pc:docMk/>
          <pc:sldMk cId="2076454706" sldId="268"/>
        </pc:sldMkLst>
        <pc:spChg chg="mod">
          <ac:chgData name="Morgan Driggs" userId="S::mdriggs@uoregon.edu::1d5ecd19-bb14-4bd6-8a63-46a67f0b9400" providerId="AD" clId="Web-{52B2050E-C06C-41DB-AB79-CA8F2C20E7E5}" dt="2020-02-24T18:47:48.771" v="32" actId="20577"/>
          <ac:spMkLst>
            <pc:docMk/>
            <pc:sldMk cId="2076454706" sldId="268"/>
            <ac:spMk id="6" creationId="{85A48031-A59C-4AC6-AE50-8DB26AA7D07F}"/>
          </ac:spMkLst>
        </pc:spChg>
      </pc:sldChg>
    </pc:docChg>
  </pc:docChgLst>
  <pc:docChgLst>
    <pc:chgData name="Morgan Driggs" userId="S::mdriggs@uoregon.edu::1d5ecd19-bb14-4bd6-8a63-46a67f0b9400" providerId="AD" clId="Web-{5607A4EF-A423-408C-80AF-88C5924D1981}"/>
    <pc:docChg chg="modSld sldOrd">
      <pc:chgData name="Morgan Driggs" userId="S::mdriggs@uoregon.edu::1d5ecd19-bb14-4bd6-8a63-46a67f0b9400" providerId="AD" clId="Web-{5607A4EF-A423-408C-80AF-88C5924D1981}" dt="2020-02-07T00:58:25.640" v="666" actId="20577"/>
      <pc:docMkLst>
        <pc:docMk/>
      </pc:docMkLst>
      <pc:sldChg chg="modSp ord">
        <pc:chgData name="Morgan Driggs" userId="S::mdriggs@uoregon.edu::1d5ecd19-bb14-4bd6-8a63-46a67f0b9400" providerId="AD" clId="Web-{5607A4EF-A423-408C-80AF-88C5924D1981}" dt="2020-02-07T00:58:25.624" v="665" actId="20577"/>
        <pc:sldMkLst>
          <pc:docMk/>
          <pc:sldMk cId="972615433" sldId="261"/>
        </pc:sldMkLst>
        <pc:spChg chg="mod">
          <ac:chgData name="Morgan Driggs" userId="S::mdriggs@uoregon.edu::1d5ecd19-bb14-4bd6-8a63-46a67f0b9400" providerId="AD" clId="Web-{5607A4EF-A423-408C-80AF-88C5924D1981}" dt="2020-02-07T00:58:25.624" v="665" actId="20577"/>
          <ac:spMkLst>
            <pc:docMk/>
            <pc:sldMk cId="972615433" sldId="261"/>
            <ac:spMk id="3" creationId="{00000000-0000-0000-0000-000000000000}"/>
          </ac:spMkLst>
        </pc:spChg>
      </pc:sldChg>
    </pc:docChg>
  </pc:docChgLst>
  <pc:docChgLst>
    <pc:chgData name="Morgan Driggs" userId="S::mdriggs@uoregon.edu::1d5ecd19-bb14-4bd6-8a63-46a67f0b9400" providerId="AD" clId="Web-{9647A599-D4EE-461A-8AA2-E37A67253333}"/>
    <pc:docChg chg="modSld">
      <pc:chgData name="Morgan Driggs" userId="S::mdriggs@uoregon.edu::1d5ecd19-bb14-4bd6-8a63-46a67f0b9400" providerId="AD" clId="Web-{9647A599-D4EE-461A-8AA2-E37A67253333}" dt="2020-02-05T19:08:25.995" v="19" actId="20577"/>
      <pc:docMkLst>
        <pc:docMk/>
      </pc:docMkLst>
      <pc:sldChg chg="modSp">
        <pc:chgData name="Morgan Driggs" userId="S::mdriggs@uoregon.edu::1d5ecd19-bb14-4bd6-8a63-46a67f0b9400" providerId="AD" clId="Web-{9647A599-D4EE-461A-8AA2-E37A67253333}" dt="2020-02-05T19:08:25.995" v="18" actId="20577"/>
        <pc:sldMkLst>
          <pc:docMk/>
          <pc:sldMk cId="836585461" sldId="257"/>
        </pc:sldMkLst>
        <pc:spChg chg="mod">
          <ac:chgData name="Morgan Driggs" userId="S::mdriggs@uoregon.edu::1d5ecd19-bb14-4bd6-8a63-46a67f0b9400" providerId="AD" clId="Web-{9647A599-D4EE-461A-8AA2-E37A67253333}" dt="2020-02-05T19:08:25.995" v="18" actId="20577"/>
          <ac:spMkLst>
            <pc:docMk/>
            <pc:sldMk cId="836585461" sldId="257"/>
            <ac:spMk id="3" creationId="{00000000-0000-0000-0000-000000000000}"/>
          </ac:spMkLst>
        </pc:spChg>
      </pc:sldChg>
    </pc:docChg>
  </pc:docChgLst>
  <pc:docChgLst>
    <pc:chgData name="Morgan Driggs" userId="S::mdriggs@uoregon.edu::1d5ecd19-bb14-4bd6-8a63-46a67f0b9400" providerId="AD" clId="Web-{035AD2FD-871F-47CB-B3EB-9E5F6038035B}"/>
    <pc:docChg chg="addSld modSld">
      <pc:chgData name="Morgan Driggs" userId="S::mdriggs@uoregon.edu::1d5ecd19-bb14-4bd6-8a63-46a67f0b9400" providerId="AD" clId="Web-{035AD2FD-871F-47CB-B3EB-9E5F6038035B}" dt="2020-02-20T19:43:59.733" v="288"/>
      <pc:docMkLst>
        <pc:docMk/>
      </pc:docMkLst>
      <pc:sldChg chg="addSp modSp mod setBg">
        <pc:chgData name="Morgan Driggs" userId="S::mdriggs@uoregon.edu::1d5ecd19-bb14-4bd6-8a63-46a67f0b9400" providerId="AD" clId="Web-{035AD2FD-871F-47CB-B3EB-9E5F6038035B}" dt="2020-02-20T19:23:49.432" v="18" actId="1076"/>
        <pc:sldMkLst>
          <pc:docMk/>
          <pc:sldMk cId="1417185928" sldId="256"/>
        </pc:sldMkLst>
        <pc:spChg chg="mod ord">
          <ac:chgData name="Morgan Driggs" userId="S::mdriggs@uoregon.edu::1d5ecd19-bb14-4bd6-8a63-46a67f0b9400" providerId="AD" clId="Web-{035AD2FD-871F-47CB-B3EB-9E5F6038035B}" dt="2020-02-20T19:22:51.214" v="7" actId="20577"/>
          <ac:spMkLst>
            <pc:docMk/>
            <pc:sldMk cId="1417185928" sldId="256"/>
            <ac:spMk id="2" creationId="{00000000-0000-0000-0000-000000000000}"/>
          </ac:spMkLst>
        </pc:spChg>
        <pc:spChg chg="mod">
          <ac:chgData name="Morgan Driggs" userId="S::mdriggs@uoregon.edu::1d5ecd19-bb14-4bd6-8a63-46a67f0b9400" providerId="AD" clId="Web-{035AD2FD-871F-47CB-B3EB-9E5F6038035B}" dt="2020-02-20T19:23:49.432" v="18" actId="1076"/>
          <ac:spMkLst>
            <pc:docMk/>
            <pc:sldMk cId="1417185928" sldId="256"/>
            <ac:spMk id="3" creationId="{00000000-0000-0000-0000-000000000000}"/>
          </ac:spMkLst>
        </pc:spChg>
        <pc:spChg chg="add">
          <ac:chgData name="Morgan Driggs" userId="S::mdriggs@uoregon.edu::1d5ecd19-bb14-4bd6-8a63-46a67f0b9400" providerId="AD" clId="Web-{035AD2FD-871F-47CB-B3EB-9E5F6038035B}" dt="2020-02-20T19:22:35.871" v="0"/>
          <ac:spMkLst>
            <pc:docMk/>
            <pc:sldMk cId="1417185928" sldId="256"/>
            <ac:spMk id="13" creationId="{66D61E08-70C3-48D8-BEA0-787111DC30DA}"/>
          </ac:spMkLst>
        </pc:spChg>
        <pc:spChg chg="add">
          <ac:chgData name="Morgan Driggs" userId="S::mdriggs@uoregon.edu::1d5ecd19-bb14-4bd6-8a63-46a67f0b9400" providerId="AD" clId="Web-{035AD2FD-871F-47CB-B3EB-9E5F6038035B}" dt="2020-02-20T19:22:35.871" v="0"/>
          <ac:spMkLst>
            <pc:docMk/>
            <pc:sldMk cId="1417185928" sldId="256"/>
            <ac:spMk id="15" creationId="{FC55298F-0AE5-478E-AD2B-03C2614C5833}"/>
          </ac:spMkLst>
        </pc:spChg>
        <pc:spChg chg="add">
          <ac:chgData name="Morgan Driggs" userId="S::mdriggs@uoregon.edu::1d5ecd19-bb14-4bd6-8a63-46a67f0b9400" providerId="AD" clId="Web-{035AD2FD-871F-47CB-B3EB-9E5F6038035B}" dt="2020-02-20T19:22:35.871" v="0"/>
          <ac:spMkLst>
            <pc:docMk/>
            <pc:sldMk cId="1417185928" sldId="256"/>
            <ac:spMk id="17" creationId="{C180E4EA-0B63-4779-A895-7E90E71088F3}"/>
          </ac:spMkLst>
        </pc:spChg>
        <pc:spChg chg="add">
          <ac:chgData name="Morgan Driggs" userId="S::mdriggs@uoregon.edu::1d5ecd19-bb14-4bd6-8a63-46a67f0b9400" providerId="AD" clId="Web-{035AD2FD-871F-47CB-B3EB-9E5F6038035B}" dt="2020-02-20T19:22:35.871" v="0"/>
          <ac:spMkLst>
            <pc:docMk/>
            <pc:sldMk cId="1417185928" sldId="256"/>
            <ac:spMk id="19" creationId="{CEE01D9D-3DE8-4EED-B0D3-8F3C79CC7673}"/>
          </ac:spMkLst>
        </pc:spChg>
        <pc:spChg chg="add">
          <ac:chgData name="Morgan Driggs" userId="S::mdriggs@uoregon.edu::1d5ecd19-bb14-4bd6-8a63-46a67f0b9400" providerId="AD" clId="Web-{035AD2FD-871F-47CB-B3EB-9E5F6038035B}" dt="2020-02-20T19:22:35.871" v="0"/>
          <ac:spMkLst>
            <pc:docMk/>
            <pc:sldMk cId="1417185928" sldId="256"/>
            <ac:spMk id="21" creationId="{89AF5CE9-607F-43F4-8983-DCD6DA4051FD}"/>
          </ac:spMkLst>
        </pc:spChg>
        <pc:spChg chg="add">
          <ac:chgData name="Morgan Driggs" userId="S::mdriggs@uoregon.edu::1d5ecd19-bb14-4bd6-8a63-46a67f0b9400" providerId="AD" clId="Web-{035AD2FD-871F-47CB-B3EB-9E5F6038035B}" dt="2020-02-20T19:22:35.871" v="0"/>
          <ac:spMkLst>
            <pc:docMk/>
            <pc:sldMk cId="1417185928" sldId="256"/>
            <ac:spMk id="23" creationId="{6EEA2DBD-9E1E-4521-8C01-F32AD18A89E3}"/>
          </ac:spMkLst>
        </pc:spChg>
        <pc:spChg chg="add">
          <ac:chgData name="Morgan Driggs" userId="S::mdriggs@uoregon.edu::1d5ecd19-bb14-4bd6-8a63-46a67f0b9400" providerId="AD" clId="Web-{035AD2FD-871F-47CB-B3EB-9E5F6038035B}" dt="2020-02-20T19:22:35.871" v="0"/>
          <ac:spMkLst>
            <pc:docMk/>
            <pc:sldMk cId="1417185928" sldId="256"/>
            <ac:spMk id="25" creationId="{15BBD2C1-BA9B-46A9-A27A-33498B169272}"/>
          </ac:spMkLst>
        </pc:spChg>
        <pc:picChg chg="mod">
          <ac:chgData name="Morgan Driggs" userId="S::mdriggs@uoregon.edu::1d5ecd19-bb14-4bd6-8a63-46a67f0b9400" providerId="AD" clId="Web-{035AD2FD-871F-47CB-B3EB-9E5F6038035B}" dt="2020-02-20T19:22:35.871" v="0"/>
          <ac:picMkLst>
            <pc:docMk/>
            <pc:sldMk cId="1417185928" sldId="256"/>
            <ac:picMk id="4" creationId="{00000000-0000-0000-0000-000000000000}"/>
          </ac:picMkLst>
        </pc:picChg>
        <pc:cxnChg chg="add">
          <ac:chgData name="Morgan Driggs" userId="S::mdriggs@uoregon.edu::1d5ecd19-bb14-4bd6-8a63-46a67f0b9400" providerId="AD" clId="Web-{035AD2FD-871F-47CB-B3EB-9E5F6038035B}" dt="2020-02-20T19:22:35.871" v="0"/>
          <ac:cxnSpMkLst>
            <pc:docMk/>
            <pc:sldMk cId="1417185928" sldId="256"/>
            <ac:cxnSpMk id="9" creationId="{A57C1A16-B8AB-4D99-A195-A38F556A6486}"/>
          </ac:cxnSpMkLst>
        </pc:cxnChg>
        <pc:cxnChg chg="add">
          <ac:chgData name="Morgan Driggs" userId="S::mdriggs@uoregon.edu::1d5ecd19-bb14-4bd6-8a63-46a67f0b9400" providerId="AD" clId="Web-{035AD2FD-871F-47CB-B3EB-9E5F6038035B}" dt="2020-02-20T19:22:35.871" v="0"/>
          <ac:cxnSpMkLst>
            <pc:docMk/>
            <pc:sldMk cId="1417185928" sldId="256"/>
            <ac:cxnSpMk id="11" creationId="{F8A9B20B-D1DD-4573-B5EC-558029519236}"/>
          </ac:cxnSpMkLst>
        </pc:cxnChg>
      </pc:sldChg>
      <pc:sldChg chg="modSp">
        <pc:chgData name="Morgan Driggs" userId="S::mdriggs@uoregon.edu::1d5ecd19-bb14-4bd6-8a63-46a67f0b9400" providerId="AD" clId="Web-{035AD2FD-871F-47CB-B3EB-9E5F6038035B}" dt="2020-02-20T19:25:05.213" v="37" actId="20577"/>
        <pc:sldMkLst>
          <pc:docMk/>
          <pc:sldMk cId="782958838" sldId="260"/>
        </pc:sldMkLst>
        <pc:spChg chg="mod">
          <ac:chgData name="Morgan Driggs" userId="S::mdriggs@uoregon.edu::1d5ecd19-bb14-4bd6-8a63-46a67f0b9400" providerId="AD" clId="Web-{035AD2FD-871F-47CB-B3EB-9E5F6038035B}" dt="2020-02-20T19:25:05.213" v="37" actId="20577"/>
          <ac:spMkLst>
            <pc:docMk/>
            <pc:sldMk cId="782958838" sldId="260"/>
            <ac:spMk id="3" creationId="{00000000-0000-0000-0000-000000000000}"/>
          </ac:spMkLst>
        </pc:spChg>
      </pc:sldChg>
      <pc:sldChg chg="modSp">
        <pc:chgData name="Morgan Driggs" userId="S::mdriggs@uoregon.edu::1d5ecd19-bb14-4bd6-8a63-46a67f0b9400" providerId="AD" clId="Web-{035AD2FD-871F-47CB-B3EB-9E5F6038035B}" dt="2020-02-20T19:33:18.270" v="146" actId="20577"/>
        <pc:sldMkLst>
          <pc:docMk/>
          <pc:sldMk cId="982683631" sldId="262"/>
        </pc:sldMkLst>
        <pc:spChg chg="mod">
          <ac:chgData name="Morgan Driggs" userId="S::mdriggs@uoregon.edu::1d5ecd19-bb14-4bd6-8a63-46a67f0b9400" providerId="AD" clId="Web-{035AD2FD-871F-47CB-B3EB-9E5F6038035B}" dt="2020-02-20T19:33:18.270" v="146" actId="20577"/>
          <ac:spMkLst>
            <pc:docMk/>
            <pc:sldMk cId="982683631" sldId="262"/>
            <ac:spMk id="2" creationId="{00000000-0000-0000-0000-000000000000}"/>
          </ac:spMkLst>
        </pc:spChg>
      </pc:sldChg>
      <pc:sldChg chg="modSp">
        <pc:chgData name="Morgan Driggs" userId="S::mdriggs@uoregon.edu::1d5ecd19-bb14-4bd6-8a63-46a67f0b9400" providerId="AD" clId="Web-{035AD2FD-871F-47CB-B3EB-9E5F6038035B}" dt="2020-02-20T19:42:11.187" v="273" actId="20577"/>
        <pc:sldMkLst>
          <pc:docMk/>
          <pc:sldMk cId="3112114094" sldId="266"/>
        </pc:sldMkLst>
        <pc:spChg chg="mod">
          <ac:chgData name="Morgan Driggs" userId="S::mdriggs@uoregon.edu::1d5ecd19-bb14-4bd6-8a63-46a67f0b9400" providerId="AD" clId="Web-{035AD2FD-871F-47CB-B3EB-9E5F6038035B}" dt="2020-02-20T19:32:57.614" v="131" actId="20577"/>
          <ac:spMkLst>
            <pc:docMk/>
            <pc:sldMk cId="3112114094" sldId="266"/>
            <ac:spMk id="2" creationId="{00000000-0000-0000-0000-000000000000}"/>
          </ac:spMkLst>
        </pc:spChg>
        <pc:spChg chg="mod">
          <ac:chgData name="Morgan Driggs" userId="S::mdriggs@uoregon.edu::1d5ecd19-bb14-4bd6-8a63-46a67f0b9400" providerId="AD" clId="Web-{035AD2FD-871F-47CB-B3EB-9E5F6038035B}" dt="2020-02-20T19:42:11.187" v="273" actId="20577"/>
          <ac:spMkLst>
            <pc:docMk/>
            <pc:sldMk cId="3112114094" sldId="266"/>
            <ac:spMk id="3" creationId="{00000000-0000-0000-0000-000000000000}"/>
          </ac:spMkLst>
        </pc:spChg>
      </pc:sldChg>
      <pc:sldChg chg="addSp delSp modSp mod modClrScheme chgLayout">
        <pc:chgData name="Morgan Driggs" userId="S::mdriggs@uoregon.edu::1d5ecd19-bb14-4bd6-8a63-46a67f0b9400" providerId="AD" clId="Web-{035AD2FD-871F-47CB-B3EB-9E5F6038035B}" dt="2020-02-20T19:34:58.006" v="151" actId="20577"/>
        <pc:sldMkLst>
          <pc:docMk/>
          <pc:sldMk cId="2076454706" sldId="268"/>
        </pc:sldMkLst>
        <pc:spChg chg="mod ord">
          <ac:chgData name="Morgan Driggs" userId="S::mdriggs@uoregon.edu::1d5ecd19-bb14-4bd6-8a63-46a67f0b9400" providerId="AD" clId="Web-{035AD2FD-871F-47CB-B3EB-9E5F6038035B}" dt="2020-02-20T19:32:35.724" v="110" actId="20577"/>
          <ac:spMkLst>
            <pc:docMk/>
            <pc:sldMk cId="2076454706" sldId="268"/>
            <ac:spMk id="2" creationId="{77D83355-23A3-4ED3-A4D2-EFB9F9F006D9}"/>
          </ac:spMkLst>
        </pc:spChg>
        <pc:spChg chg="add del mod">
          <ac:chgData name="Morgan Driggs" userId="S::mdriggs@uoregon.edu::1d5ecd19-bb14-4bd6-8a63-46a67f0b9400" providerId="AD" clId="Web-{035AD2FD-871F-47CB-B3EB-9E5F6038035B}" dt="2020-02-20T19:29:40.444" v="73"/>
          <ac:spMkLst>
            <pc:docMk/>
            <pc:sldMk cId="2076454706" sldId="268"/>
            <ac:spMk id="4" creationId="{125CEC3C-40C3-4FAC-833B-3357B9C39DD9}"/>
          </ac:spMkLst>
        </pc:spChg>
        <pc:spChg chg="mod ord">
          <ac:chgData name="Morgan Driggs" userId="S::mdriggs@uoregon.edu::1d5ecd19-bb14-4bd6-8a63-46a67f0b9400" providerId="AD" clId="Web-{035AD2FD-871F-47CB-B3EB-9E5F6038035B}" dt="2020-02-20T19:31:11.178" v="87" actId="20577"/>
          <ac:spMkLst>
            <pc:docMk/>
            <pc:sldMk cId="2076454706" sldId="268"/>
            <ac:spMk id="5" creationId="{B9C165EB-C4CA-43D2-82D7-0938A7C0CCEF}"/>
          </ac:spMkLst>
        </pc:spChg>
        <pc:spChg chg="mod ord">
          <ac:chgData name="Morgan Driggs" userId="S::mdriggs@uoregon.edu::1d5ecd19-bb14-4bd6-8a63-46a67f0b9400" providerId="AD" clId="Web-{035AD2FD-871F-47CB-B3EB-9E5F6038035B}" dt="2020-02-20T19:34:58.006" v="151" actId="20577"/>
          <ac:spMkLst>
            <pc:docMk/>
            <pc:sldMk cId="2076454706" sldId="268"/>
            <ac:spMk id="6" creationId="{85A48031-A59C-4AC6-AE50-8DB26AA7D07F}"/>
          </ac:spMkLst>
        </pc:spChg>
        <pc:spChg chg="del">
          <ac:chgData name="Morgan Driggs" userId="S::mdriggs@uoregon.edu::1d5ecd19-bb14-4bd6-8a63-46a67f0b9400" providerId="AD" clId="Web-{035AD2FD-871F-47CB-B3EB-9E5F6038035B}" dt="2020-02-20T19:29:36.569" v="72"/>
          <ac:spMkLst>
            <pc:docMk/>
            <pc:sldMk cId="2076454706" sldId="268"/>
            <ac:spMk id="7" creationId="{1345EF4B-CD4D-4893-8B8C-97C9041C2ED5}"/>
          </ac:spMkLst>
        </pc:spChg>
        <pc:graphicFrameChg chg="del">
          <ac:chgData name="Morgan Driggs" userId="S::mdriggs@uoregon.edu::1d5ecd19-bb14-4bd6-8a63-46a67f0b9400" providerId="AD" clId="Web-{035AD2FD-871F-47CB-B3EB-9E5F6038035B}" dt="2020-02-20T19:29:33.398" v="71"/>
          <ac:graphicFrameMkLst>
            <pc:docMk/>
            <pc:sldMk cId="2076454706" sldId="268"/>
            <ac:graphicFrameMk id="8" creationId="{959A4F05-22B1-4359-A0AC-EF49936E5C8D}"/>
          </ac:graphicFrameMkLst>
        </pc:graphicFrameChg>
      </pc:sldChg>
      <pc:sldChg chg="modSp">
        <pc:chgData name="Morgan Driggs" userId="S::mdriggs@uoregon.edu::1d5ecd19-bb14-4bd6-8a63-46a67f0b9400" providerId="AD" clId="Web-{035AD2FD-871F-47CB-B3EB-9E5F6038035B}" dt="2020-02-20T19:43:59.733" v="288"/>
        <pc:sldMkLst>
          <pc:docMk/>
          <pc:sldMk cId="4151243299" sldId="269"/>
        </pc:sldMkLst>
        <pc:spChg chg="mod">
          <ac:chgData name="Morgan Driggs" userId="S::mdriggs@uoregon.edu::1d5ecd19-bb14-4bd6-8a63-46a67f0b9400" providerId="AD" clId="Web-{035AD2FD-871F-47CB-B3EB-9E5F6038035B}" dt="2020-02-20T19:43:18.202" v="280" actId="1076"/>
          <ac:spMkLst>
            <pc:docMk/>
            <pc:sldMk cId="4151243299" sldId="269"/>
            <ac:spMk id="3" creationId="{00000000-0000-0000-0000-000000000000}"/>
          </ac:spMkLst>
        </pc:spChg>
        <pc:spChg chg="mod">
          <ac:chgData name="Morgan Driggs" userId="S::mdriggs@uoregon.edu::1d5ecd19-bb14-4bd6-8a63-46a67f0b9400" providerId="AD" clId="Web-{035AD2FD-871F-47CB-B3EB-9E5F6038035B}" dt="2020-02-20T19:43:28.967" v="281" actId="1076"/>
          <ac:spMkLst>
            <pc:docMk/>
            <pc:sldMk cId="4151243299" sldId="269"/>
            <ac:spMk id="5" creationId="{00000000-0000-0000-0000-000000000000}"/>
          </ac:spMkLst>
        </pc:spChg>
        <pc:spChg chg="mod">
          <ac:chgData name="Morgan Driggs" userId="S::mdriggs@uoregon.edu::1d5ecd19-bb14-4bd6-8a63-46a67f0b9400" providerId="AD" clId="Web-{035AD2FD-871F-47CB-B3EB-9E5F6038035B}" dt="2020-02-20T19:43:59.733" v="288"/>
          <ac:spMkLst>
            <pc:docMk/>
            <pc:sldMk cId="4151243299" sldId="269"/>
            <ac:spMk id="6" creationId="{00000000-0000-0000-0000-000000000000}"/>
          </ac:spMkLst>
        </pc:spChg>
        <pc:graphicFrameChg chg="mod">
          <ac:chgData name="Morgan Driggs" userId="S::mdriggs@uoregon.edu::1d5ecd19-bb14-4bd6-8a63-46a67f0b9400" providerId="AD" clId="Web-{035AD2FD-871F-47CB-B3EB-9E5F6038035B}" dt="2020-02-20T19:40:22.329" v="261" actId="14100"/>
          <ac:graphicFrameMkLst>
            <pc:docMk/>
            <pc:sldMk cId="4151243299" sldId="269"/>
            <ac:graphicFrameMk id="7" creationId="{00000000-0008-0000-0300-000011000000}"/>
          </ac:graphicFrameMkLst>
        </pc:graphicFrameChg>
      </pc:sldChg>
      <pc:sldChg chg="addSp delSp modSp new">
        <pc:chgData name="Morgan Driggs" userId="S::mdriggs@uoregon.edu::1d5ecd19-bb14-4bd6-8a63-46a67f0b9400" providerId="AD" clId="Web-{035AD2FD-871F-47CB-B3EB-9E5F6038035B}" dt="2020-02-20T19:42:24.062" v="277" actId="20577"/>
        <pc:sldMkLst>
          <pc:docMk/>
          <pc:sldMk cId="2884000956" sldId="271"/>
        </pc:sldMkLst>
        <pc:spChg chg="mod">
          <ac:chgData name="Morgan Driggs" userId="S::mdriggs@uoregon.edu::1d5ecd19-bb14-4bd6-8a63-46a67f0b9400" providerId="AD" clId="Web-{035AD2FD-871F-47CB-B3EB-9E5F6038035B}" dt="2020-02-20T19:29:20.679" v="68" actId="20577"/>
          <ac:spMkLst>
            <pc:docMk/>
            <pc:sldMk cId="2884000956" sldId="271"/>
            <ac:spMk id="2" creationId="{EA0E7C99-ABE3-41E5-BDA7-2C9AF6DCA46E}"/>
          </ac:spMkLst>
        </pc:spChg>
        <pc:spChg chg="mod">
          <ac:chgData name="Morgan Driggs" userId="S::mdriggs@uoregon.edu::1d5ecd19-bb14-4bd6-8a63-46a67f0b9400" providerId="AD" clId="Web-{035AD2FD-871F-47CB-B3EB-9E5F6038035B}" dt="2020-02-20T19:42:24.062" v="277" actId="20577"/>
          <ac:spMkLst>
            <pc:docMk/>
            <pc:sldMk cId="2884000956" sldId="271"/>
            <ac:spMk id="3" creationId="{DF19E5D7-2D14-4823-891C-577DA01184AA}"/>
          </ac:spMkLst>
        </pc:spChg>
        <pc:spChg chg="del">
          <ac:chgData name="Morgan Driggs" userId="S::mdriggs@uoregon.edu::1d5ecd19-bb14-4bd6-8a63-46a67f0b9400" providerId="AD" clId="Web-{035AD2FD-871F-47CB-B3EB-9E5F6038035B}" dt="2020-02-20T19:27:50.274" v="44"/>
          <ac:spMkLst>
            <pc:docMk/>
            <pc:sldMk cId="2884000956" sldId="271"/>
            <ac:spMk id="4" creationId="{C2CF163F-1CBF-4E44-9E6F-C55D10F03C2B}"/>
          </ac:spMkLst>
        </pc:spChg>
        <pc:graphicFrameChg chg="add">
          <ac:chgData name="Morgan Driggs" userId="S::mdriggs@uoregon.edu::1d5ecd19-bb14-4bd6-8a63-46a67f0b9400" providerId="AD" clId="Web-{035AD2FD-871F-47CB-B3EB-9E5F6038035B}" dt="2020-02-20T19:27:47.008" v="43"/>
          <ac:graphicFrameMkLst>
            <pc:docMk/>
            <pc:sldMk cId="2884000956" sldId="271"/>
            <ac:graphicFrameMk id="8" creationId="{49D157F3-3432-48E8-B69E-60C941C3F828}"/>
          </ac:graphicFrameMkLst>
        </pc:graphicFrameChg>
      </pc:sldChg>
    </pc:docChg>
  </pc:docChgLst>
  <pc:docChgLst>
    <pc:chgData name="Morgan Driggs" userId="S::mdriggs@uoregon.edu::1d5ecd19-bb14-4bd6-8a63-46a67f0b9400" providerId="AD" clId="Web-{BB398E2E-AEE3-4B30-BE19-9CE1870BA099}"/>
    <pc:docChg chg="modSld">
      <pc:chgData name="Morgan Driggs" userId="S::mdriggs@uoregon.edu::1d5ecd19-bb14-4bd6-8a63-46a67f0b9400" providerId="AD" clId="Web-{BB398E2E-AEE3-4B30-BE19-9CE1870BA099}" dt="2020-02-11T16:16:46.497" v="19" actId="20577"/>
      <pc:docMkLst>
        <pc:docMk/>
      </pc:docMkLst>
      <pc:sldChg chg="modSp">
        <pc:chgData name="Morgan Driggs" userId="S::mdriggs@uoregon.edu::1d5ecd19-bb14-4bd6-8a63-46a67f0b9400" providerId="AD" clId="Web-{BB398E2E-AEE3-4B30-BE19-9CE1870BA099}" dt="2020-02-11T16:16:46.481" v="18" actId="20577"/>
        <pc:sldMkLst>
          <pc:docMk/>
          <pc:sldMk cId="972615433" sldId="261"/>
        </pc:sldMkLst>
        <pc:spChg chg="mod">
          <ac:chgData name="Morgan Driggs" userId="S::mdriggs@uoregon.edu::1d5ecd19-bb14-4bd6-8a63-46a67f0b9400" providerId="AD" clId="Web-{BB398E2E-AEE3-4B30-BE19-9CE1870BA099}" dt="2020-02-11T16:16:46.481" v="18" actId="20577"/>
          <ac:spMkLst>
            <pc:docMk/>
            <pc:sldMk cId="972615433" sldId="261"/>
            <ac:spMk id="4" creationId="{00000000-0000-0000-0000-000000000000}"/>
          </ac:spMkLst>
        </pc:spChg>
      </pc:sldChg>
    </pc:docChg>
  </pc:docChgLst>
  <pc:docChgLst>
    <pc:chgData name="Morgan Driggs" userId="S::mdriggs@uoregon.edu::1d5ecd19-bb14-4bd6-8a63-46a67f0b9400" providerId="AD" clId="Web-{7CE325FA-FDF4-432C-A924-F75CA121BEC1}"/>
    <pc:docChg chg="delSld modSld">
      <pc:chgData name="Morgan Driggs" userId="S::mdriggs@uoregon.edu::1d5ecd19-bb14-4bd6-8a63-46a67f0b9400" providerId="AD" clId="Web-{7CE325FA-FDF4-432C-A924-F75CA121BEC1}" dt="2020-02-24T17:03:41.689" v="87" actId="20577"/>
      <pc:docMkLst>
        <pc:docMk/>
      </pc:docMkLst>
      <pc:sldChg chg="modSp">
        <pc:chgData name="Morgan Driggs" userId="S::mdriggs@uoregon.edu::1d5ecd19-bb14-4bd6-8a63-46a67f0b9400" providerId="AD" clId="Web-{7CE325FA-FDF4-432C-A924-F75CA121BEC1}" dt="2020-02-24T17:02:37.830" v="85" actId="20577"/>
        <pc:sldMkLst>
          <pc:docMk/>
          <pc:sldMk cId="2076454706" sldId="268"/>
        </pc:sldMkLst>
        <pc:spChg chg="mod">
          <ac:chgData name="Morgan Driggs" userId="S::mdriggs@uoregon.edu::1d5ecd19-bb14-4bd6-8a63-46a67f0b9400" providerId="AD" clId="Web-{7CE325FA-FDF4-432C-A924-F75CA121BEC1}" dt="2020-02-24T17:02:37.830" v="85" actId="20577"/>
          <ac:spMkLst>
            <pc:docMk/>
            <pc:sldMk cId="2076454706" sldId="268"/>
            <ac:spMk id="6" creationId="{85A48031-A59C-4AC6-AE50-8DB26AA7D07F}"/>
          </ac:spMkLst>
        </pc:spChg>
      </pc:sldChg>
      <pc:sldChg chg="addSp delSp modSp del">
        <pc:chgData name="Morgan Driggs" userId="S::mdriggs@uoregon.edu::1d5ecd19-bb14-4bd6-8a63-46a67f0b9400" providerId="AD" clId="Web-{7CE325FA-FDF4-432C-A924-F75CA121BEC1}" dt="2020-02-24T16:57:29.019" v="41"/>
        <pc:sldMkLst>
          <pc:docMk/>
          <pc:sldMk cId="2100750973" sldId="270"/>
        </pc:sldMkLst>
        <pc:spChg chg="del mod">
          <ac:chgData name="Morgan Driggs" userId="S::mdriggs@uoregon.edu::1d5ecd19-bb14-4bd6-8a63-46a67f0b9400" providerId="AD" clId="Web-{7CE325FA-FDF4-432C-A924-F75CA121BEC1}" dt="2020-02-24T16:56:57.331" v="4"/>
          <ac:spMkLst>
            <pc:docMk/>
            <pc:sldMk cId="2100750973" sldId="270"/>
            <ac:spMk id="4" creationId="{00000000-0000-0000-0000-000000000000}"/>
          </ac:spMkLst>
        </pc:spChg>
        <pc:spChg chg="add mod">
          <ac:chgData name="Morgan Driggs" userId="S::mdriggs@uoregon.edu::1d5ecd19-bb14-4bd6-8a63-46a67f0b9400" providerId="AD" clId="Web-{7CE325FA-FDF4-432C-A924-F75CA121BEC1}" dt="2020-02-24T16:56:57.331" v="4"/>
          <ac:spMkLst>
            <pc:docMk/>
            <pc:sldMk cId="2100750973" sldId="270"/>
            <ac:spMk id="6" creationId="{23A54436-9D48-4932-998E-28FADE9BAB84}"/>
          </ac:spMkLst>
        </pc:spChg>
      </pc:sldChg>
      <pc:sldChg chg="addSp delSp modSp">
        <pc:chgData name="Morgan Driggs" userId="S::mdriggs@uoregon.edu::1d5ecd19-bb14-4bd6-8a63-46a67f0b9400" providerId="AD" clId="Web-{7CE325FA-FDF4-432C-A924-F75CA121BEC1}" dt="2020-02-24T17:00:20.112" v="57" actId="1076"/>
        <pc:sldMkLst>
          <pc:docMk/>
          <pc:sldMk cId="2680184149" sldId="272"/>
        </pc:sldMkLst>
        <pc:spChg chg="mod">
          <ac:chgData name="Morgan Driggs" userId="S::mdriggs@uoregon.edu::1d5ecd19-bb14-4bd6-8a63-46a67f0b9400" providerId="AD" clId="Web-{7CE325FA-FDF4-432C-A924-F75CA121BEC1}" dt="2020-02-24T16:59:51.080" v="54" actId="1076"/>
          <ac:spMkLst>
            <pc:docMk/>
            <pc:sldMk cId="2680184149" sldId="272"/>
            <ac:spMk id="2" creationId="{6230AEA9-71E9-41AC-9C98-A30100C28F17}"/>
          </ac:spMkLst>
        </pc:spChg>
        <pc:spChg chg="add del mod">
          <ac:chgData name="Morgan Driggs" userId="S::mdriggs@uoregon.edu::1d5ecd19-bb14-4bd6-8a63-46a67f0b9400" providerId="AD" clId="Web-{7CE325FA-FDF4-432C-A924-F75CA121BEC1}" dt="2020-02-24T16:59:25.565" v="50"/>
          <ac:spMkLst>
            <pc:docMk/>
            <pc:sldMk cId="2680184149" sldId="272"/>
            <ac:spMk id="3" creationId="{7F90587A-CD89-4294-B460-5107785938E2}"/>
          </ac:spMkLst>
        </pc:spChg>
        <pc:spChg chg="mod">
          <ac:chgData name="Morgan Driggs" userId="S::mdriggs@uoregon.edu::1d5ecd19-bb14-4bd6-8a63-46a67f0b9400" providerId="AD" clId="Web-{7CE325FA-FDF4-432C-A924-F75CA121BEC1}" dt="2020-02-24T17:00:20.112" v="57" actId="1076"/>
          <ac:spMkLst>
            <pc:docMk/>
            <pc:sldMk cId="2680184149" sldId="272"/>
            <ac:spMk id="4" creationId="{9DA1EB8B-1D11-4903-9814-8FAE46E5B7A1}"/>
          </ac:spMkLst>
        </pc:spChg>
        <pc:spChg chg="add del">
          <ac:chgData name="Morgan Driggs" userId="S::mdriggs@uoregon.edu::1d5ecd19-bb14-4bd6-8a63-46a67f0b9400" providerId="AD" clId="Web-{7CE325FA-FDF4-432C-A924-F75CA121BEC1}" dt="2020-02-24T16:57:13.831" v="13"/>
          <ac:spMkLst>
            <pc:docMk/>
            <pc:sldMk cId="2680184149" sldId="272"/>
            <ac:spMk id="5" creationId="{D0245ADC-5C57-4F6A-B14A-EBF178E7D35F}"/>
          </ac:spMkLst>
        </pc:spChg>
        <pc:graphicFrameChg chg="add del mod">
          <ac:chgData name="Morgan Driggs" userId="S::mdriggs@uoregon.edu::1d5ecd19-bb14-4bd6-8a63-46a67f0b9400" providerId="AD" clId="Web-{7CE325FA-FDF4-432C-A924-F75CA121BEC1}" dt="2020-02-24T16:58:58.284" v="49"/>
          <ac:graphicFrameMkLst>
            <pc:docMk/>
            <pc:sldMk cId="2680184149" sldId="272"/>
            <ac:graphicFrameMk id="7" creationId="{8814999E-8E2E-4FC5-90DE-B77B48FE4843}"/>
          </ac:graphicFrameMkLst>
        </pc:graphicFrameChg>
        <pc:graphicFrameChg chg="add mod">
          <ac:chgData name="Morgan Driggs" userId="S::mdriggs@uoregon.edu::1d5ecd19-bb14-4bd6-8a63-46a67f0b9400" providerId="AD" clId="Web-{7CE325FA-FDF4-432C-A924-F75CA121BEC1}" dt="2020-02-24T17:00:15.487" v="56" actId="1076"/>
          <ac:graphicFrameMkLst>
            <pc:docMk/>
            <pc:sldMk cId="2680184149" sldId="272"/>
            <ac:graphicFrameMk id="97" creationId="{AFFE6CE0-6A52-4D36-B623-B81CB3A08234}"/>
          </ac:graphicFrameMkLst>
        </pc:graphicFrameChg>
      </pc:sldChg>
    </pc:docChg>
  </pc:docChgLst>
  <pc:docChgLst>
    <pc:chgData name="Morgan Driggs" userId="S::mdriggs@uoregon.edu::1d5ecd19-bb14-4bd6-8a63-46a67f0b9400" providerId="AD" clId="Web-{E750FE04-80C0-457F-8610-6642EF28D216}"/>
    <pc:docChg chg="modSld">
      <pc:chgData name="Morgan Driggs" userId="S::mdriggs@uoregon.edu::1d5ecd19-bb14-4bd6-8a63-46a67f0b9400" providerId="AD" clId="Web-{E750FE04-80C0-457F-8610-6642EF28D216}" dt="2020-03-02T17:46:30.151" v="2" actId="1076"/>
      <pc:docMkLst>
        <pc:docMk/>
      </pc:docMkLst>
      <pc:sldChg chg="modSp">
        <pc:chgData name="Morgan Driggs" userId="S::mdriggs@uoregon.edu::1d5ecd19-bb14-4bd6-8a63-46a67f0b9400" providerId="AD" clId="Web-{E750FE04-80C0-457F-8610-6642EF28D216}" dt="2020-03-02T17:46:30.151" v="2" actId="1076"/>
        <pc:sldMkLst>
          <pc:docMk/>
          <pc:sldMk cId="972615433" sldId="261"/>
        </pc:sldMkLst>
        <pc:spChg chg="mod">
          <ac:chgData name="Morgan Driggs" userId="S::mdriggs@uoregon.edu::1d5ecd19-bb14-4bd6-8a63-46a67f0b9400" providerId="AD" clId="Web-{E750FE04-80C0-457F-8610-6642EF28D216}" dt="2020-03-02T17:46:25.714" v="1" actId="1076"/>
          <ac:spMkLst>
            <pc:docMk/>
            <pc:sldMk cId="972615433" sldId="261"/>
            <ac:spMk id="3" creationId="{00000000-0000-0000-0000-000000000000}"/>
          </ac:spMkLst>
        </pc:spChg>
        <pc:spChg chg="mod">
          <ac:chgData name="Morgan Driggs" userId="S::mdriggs@uoregon.edu::1d5ecd19-bb14-4bd6-8a63-46a67f0b9400" providerId="AD" clId="Web-{E750FE04-80C0-457F-8610-6642EF28D216}" dt="2020-03-02T17:46:30.151" v="2" actId="1076"/>
          <ac:spMkLst>
            <pc:docMk/>
            <pc:sldMk cId="972615433" sldId="261"/>
            <ac:spMk id="4" creationId="{00000000-0000-0000-0000-000000000000}"/>
          </ac:spMkLst>
        </pc:spChg>
      </pc:sldChg>
    </pc:docChg>
  </pc:docChgLst>
  <pc:docChgLst>
    <pc:chgData name="Ivy Pitts" userId="S::ipitts@uoregon.edu::c3f607a0-ba95-40e2-9c85-e5b629f5379c" providerId="AD" clId="Web-{5940772A-E15E-4E1C-82F3-B416D18A1927}"/>
    <pc:docChg chg="modSld">
      <pc:chgData name="Ivy Pitts" userId="S::ipitts@uoregon.edu::c3f607a0-ba95-40e2-9c85-e5b629f5379c" providerId="AD" clId="Web-{5940772A-E15E-4E1C-82F3-B416D18A1927}" dt="2020-02-21T23:46:54.576" v="5" actId="20577"/>
      <pc:docMkLst>
        <pc:docMk/>
      </pc:docMkLst>
      <pc:sldChg chg="modSp">
        <pc:chgData name="Ivy Pitts" userId="S::ipitts@uoregon.edu::c3f607a0-ba95-40e2-9c85-e5b629f5379c" providerId="AD" clId="Web-{5940772A-E15E-4E1C-82F3-B416D18A1927}" dt="2020-02-21T23:46:54.576" v="4" actId="20577"/>
        <pc:sldMkLst>
          <pc:docMk/>
          <pc:sldMk cId="782958838" sldId="260"/>
        </pc:sldMkLst>
        <pc:spChg chg="mod">
          <ac:chgData name="Ivy Pitts" userId="S::ipitts@uoregon.edu::c3f607a0-ba95-40e2-9c85-e5b629f5379c" providerId="AD" clId="Web-{5940772A-E15E-4E1C-82F3-B416D18A1927}" dt="2020-02-21T23:46:54.576" v="4" actId="20577"/>
          <ac:spMkLst>
            <pc:docMk/>
            <pc:sldMk cId="782958838" sldId="260"/>
            <ac:spMk id="3" creationId="{00000000-0000-0000-0000-000000000000}"/>
          </ac:spMkLst>
        </pc:spChg>
      </pc:sldChg>
    </pc:docChg>
  </pc:docChgLst>
  <pc:docChgLst>
    <pc:chgData name="Morgan Driggs" userId="S::mdriggs@uoregon.edu::1d5ecd19-bb14-4bd6-8a63-46a67f0b9400" providerId="AD" clId="Web-{E356484B-1E13-4BCB-9D3D-57424F7E8287}"/>
    <pc:docChg chg="modSld">
      <pc:chgData name="Morgan Driggs" userId="S::mdriggs@uoregon.edu::1d5ecd19-bb14-4bd6-8a63-46a67f0b9400" providerId="AD" clId="Web-{E356484B-1E13-4BCB-9D3D-57424F7E8287}" dt="2020-03-10T15:52:31.556" v="11" actId="20577"/>
      <pc:docMkLst>
        <pc:docMk/>
      </pc:docMkLst>
      <pc:sldChg chg="modSp">
        <pc:chgData name="Morgan Driggs" userId="S::mdriggs@uoregon.edu::1d5ecd19-bb14-4bd6-8a63-46a67f0b9400" providerId="AD" clId="Web-{E356484B-1E13-4BCB-9D3D-57424F7E8287}" dt="2020-03-10T15:52:31.556" v="10" actId="20577"/>
        <pc:sldMkLst>
          <pc:docMk/>
          <pc:sldMk cId="537266182" sldId="259"/>
        </pc:sldMkLst>
        <pc:spChg chg="mod">
          <ac:chgData name="Morgan Driggs" userId="S::mdriggs@uoregon.edu::1d5ecd19-bb14-4bd6-8a63-46a67f0b9400" providerId="AD" clId="Web-{E356484B-1E13-4BCB-9D3D-57424F7E8287}" dt="2020-03-10T15:52:31.556" v="10" actId="20577"/>
          <ac:spMkLst>
            <pc:docMk/>
            <pc:sldMk cId="537266182" sldId="259"/>
            <ac:spMk id="3" creationId="{00000000-0000-0000-0000-000000000000}"/>
          </ac:spMkLst>
        </pc:spChg>
      </pc:sldChg>
    </pc:docChg>
  </pc:docChgLst>
  <pc:docChgLst>
    <pc:chgData name="Morgan Driggs" userId="S::mdriggs@uoregon.edu::1d5ecd19-bb14-4bd6-8a63-46a67f0b9400" providerId="AD" clId="Web-{332B8C57-22C9-450E-A46A-F54FB0738461}"/>
    <pc:docChg chg="modSld">
      <pc:chgData name="Morgan Driggs" userId="S::mdriggs@uoregon.edu::1d5ecd19-bb14-4bd6-8a63-46a67f0b9400" providerId="AD" clId="Web-{332B8C57-22C9-450E-A46A-F54FB0738461}" dt="2020-03-10T03:05:36.688" v="1" actId="1076"/>
      <pc:docMkLst>
        <pc:docMk/>
      </pc:docMkLst>
      <pc:sldChg chg="modSp">
        <pc:chgData name="Morgan Driggs" userId="S::mdriggs@uoregon.edu::1d5ecd19-bb14-4bd6-8a63-46a67f0b9400" providerId="AD" clId="Web-{332B8C57-22C9-450E-A46A-F54FB0738461}" dt="2020-03-10T03:05:36.688" v="1" actId="1076"/>
        <pc:sldMkLst>
          <pc:docMk/>
          <pc:sldMk cId="1417185928" sldId="256"/>
        </pc:sldMkLst>
        <pc:picChg chg="mod">
          <ac:chgData name="Morgan Driggs" userId="S::mdriggs@uoregon.edu::1d5ecd19-bb14-4bd6-8a63-46a67f0b9400" providerId="AD" clId="Web-{332B8C57-22C9-450E-A46A-F54FB0738461}" dt="2020-03-10T03:05:36.688" v="1" actId="1076"/>
          <ac:picMkLst>
            <pc:docMk/>
            <pc:sldMk cId="1417185928" sldId="256"/>
            <ac:picMk id="4" creationId="{00000000-0000-0000-0000-000000000000}"/>
          </ac:picMkLst>
        </pc:picChg>
      </pc:sldChg>
    </pc:docChg>
  </pc:docChgLst>
  <pc:docChgLst>
    <pc:chgData name="Morgan Driggs" userId="S::mdriggs@uoregon.edu::1d5ecd19-bb14-4bd6-8a63-46a67f0b9400" providerId="AD" clId="Web-{2F2413D4-D1EA-4146-A63B-2E751F8D9565}"/>
    <pc:docChg chg="modSld">
      <pc:chgData name="Morgan Driggs" userId="S::mdriggs@uoregon.edu::1d5ecd19-bb14-4bd6-8a63-46a67f0b9400" providerId="AD" clId="Web-{2F2413D4-D1EA-4146-A63B-2E751F8D9565}" dt="2020-02-26T16:06:36.581" v="64" actId="1076"/>
      <pc:docMkLst>
        <pc:docMk/>
      </pc:docMkLst>
      <pc:sldChg chg="addSp delSp modSp">
        <pc:chgData name="Morgan Driggs" userId="S::mdriggs@uoregon.edu::1d5ecd19-bb14-4bd6-8a63-46a67f0b9400" providerId="AD" clId="Web-{2F2413D4-D1EA-4146-A63B-2E751F8D9565}" dt="2020-02-26T16:06:36.581" v="64" actId="1076"/>
        <pc:sldMkLst>
          <pc:docMk/>
          <pc:sldMk cId="2884000956" sldId="271"/>
        </pc:sldMkLst>
        <pc:spChg chg="mod">
          <ac:chgData name="Morgan Driggs" userId="S::mdriggs@uoregon.edu::1d5ecd19-bb14-4bd6-8a63-46a67f0b9400" providerId="AD" clId="Web-{2F2413D4-D1EA-4146-A63B-2E751F8D9565}" dt="2020-02-26T15:58:33.039" v="9" actId="20577"/>
          <ac:spMkLst>
            <pc:docMk/>
            <pc:sldMk cId="2884000956" sldId="271"/>
            <ac:spMk id="3" creationId="{DF19E5D7-2D14-4823-891C-577DA01184AA}"/>
          </ac:spMkLst>
        </pc:spChg>
        <pc:spChg chg="del">
          <ac:chgData name="Morgan Driggs" userId="S::mdriggs@uoregon.edu::1d5ecd19-bb14-4bd6-8a63-46a67f0b9400" providerId="AD" clId="Web-{2F2413D4-D1EA-4146-A63B-2E751F8D9565}" dt="2020-02-26T15:58:08.961" v="4"/>
          <ac:spMkLst>
            <pc:docMk/>
            <pc:sldMk cId="2884000956" sldId="271"/>
            <ac:spMk id="5" creationId="{51A82DC7-E16C-400D-9AA7-1EBE3F7F73E2}"/>
          </ac:spMkLst>
        </pc:spChg>
        <pc:spChg chg="mod">
          <ac:chgData name="Morgan Driggs" userId="S::mdriggs@uoregon.edu::1d5ecd19-bb14-4bd6-8a63-46a67f0b9400" providerId="AD" clId="Web-{2F2413D4-D1EA-4146-A63B-2E751F8D9565}" dt="2020-02-26T16:06:36.581" v="64" actId="1076"/>
          <ac:spMkLst>
            <pc:docMk/>
            <pc:sldMk cId="2884000956" sldId="271"/>
            <ac:spMk id="6" creationId="{2818C68F-01FC-4A0D-A8FE-356A2F9A6E72}"/>
          </ac:spMkLst>
        </pc:spChg>
        <pc:spChg chg="add del mod">
          <ac:chgData name="Morgan Driggs" userId="S::mdriggs@uoregon.edu::1d5ecd19-bb14-4bd6-8a63-46a67f0b9400" providerId="AD" clId="Web-{2F2413D4-D1EA-4146-A63B-2E751F8D9565}" dt="2020-02-26T15:58:12.977" v="5"/>
          <ac:spMkLst>
            <pc:docMk/>
            <pc:sldMk cId="2884000956" sldId="271"/>
            <ac:spMk id="7" creationId="{6CF9B192-1D63-4B72-8A4D-A716B01A6EBF}"/>
          </ac:spMkLst>
        </pc:spChg>
      </pc:sldChg>
    </pc:docChg>
  </pc:docChgLst>
  <pc:docChgLst>
    <pc:chgData name="Morgan Driggs" userId="S::mdriggs@uoregon.edu::1d5ecd19-bb14-4bd6-8a63-46a67f0b9400" providerId="AD" clId="Web-{D459E096-B706-4F7B-9E11-95089CCEB03F}"/>
    <pc:docChg chg="modSld">
      <pc:chgData name="Morgan Driggs" userId="S::mdriggs@uoregon.edu::1d5ecd19-bb14-4bd6-8a63-46a67f0b9400" providerId="AD" clId="Web-{D459E096-B706-4F7B-9E11-95089CCEB03F}" dt="2020-02-10T16:07:05.787" v="3" actId="20577"/>
      <pc:docMkLst>
        <pc:docMk/>
      </pc:docMkLst>
      <pc:sldChg chg="modSp">
        <pc:chgData name="Morgan Driggs" userId="S::mdriggs@uoregon.edu::1d5ecd19-bb14-4bd6-8a63-46a67f0b9400" providerId="AD" clId="Web-{D459E096-B706-4F7B-9E11-95089CCEB03F}" dt="2020-02-10T16:07:05.787" v="2" actId="20577"/>
        <pc:sldMkLst>
          <pc:docMk/>
          <pc:sldMk cId="972615433" sldId="261"/>
        </pc:sldMkLst>
        <pc:spChg chg="mod">
          <ac:chgData name="Morgan Driggs" userId="S::mdriggs@uoregon.edu::1d5ecd19-bb14-4bd6-8a63-46a67f0b9400" providerId="AD" clId="Web-{D459E096-B706-4F7B-9E11-95089CCEB03F}" dt="2020-02-10T16:07:05.787" v="2" actId="20577"/>
          <ac:spMkLst>
            <pc:docMk/>
            <pc:sldMk cId="972615433" sldId="261"/>
            <ac:spMk id="3" creationId="{00000000-0000-0000-0000-000000000000}"/>
          </ac:spMkLst>
        </pc:spChg>
      </pc:sldChg>
    </pc:docChg>
  </pc:docChgLst>
  <pc:docChgLst>
    <pc:chgData name="Morgan Driggs" userId="S::mdriggs@uoregon.edu::1d5ecd19-bb14-4bd6-8a63-46a67f0b9400" providerId="AD" clId="Web-{F60353C0-97B4-42A8-AF85-7E5162491087}"/>
    <pc:docChg chg="modSld">
      <pc:chgData name="Morgan Driggs" userId="S::mdriggs@uoregon.edu::1d5ecd19-bb14-4bd6-8a63-46a67f0b9400" providerId="AD" clId="Web-{F60353C0-97B4-42A8-AF85-7E5162491087}" dt="2020-02-24T18:32:04.326" v="35" actId="20577"/>
      <pc:docMkLst>
        <pc:docMk/>
      </pc:docMkLst>
      <pc:sldChg chg="modSp">
        <pc:chgData name="Morgan Driggs" userId="S::mdriggs@uoregon.edu::1d5ecd19-bb14-4bd6-8a63-46a67f0b9400" providerId="AD" clId="Web-{F60353C0-97B4-42A8-AF85-7E5162491087}" dt="2020-02-24T18:32:04.311" v="34" actId="20577"/>
        <pc:sldMkLst>
          <pc:docMk/>
          <pc:sldMk cId="2076454706" sldId="268"/>
        </pc:sldMkLst>
        <pc:spChg chg="mod">
          <ac:chgData name="Morgan Driggs" userId="S::mdriggs@uoregon.edu::1d5ecd19-bb14-4bd6-8a63-46a67f0b9400" providerId="AD" clId="Web-{F60353C0-97B4-42A8-AF85-7E5162491087}" dt="2020-02-24T18:32:04.311" v="34" actId="20577"/>
          <ac:spMkLst>
            <pc:docMk/>
            <pc:sldMk cId="2076454706" sldId="268"/>
            <ac:spMk id="6" creationId="{85A48031-A59C-4AC6-AE50-8DB26AA7D07F}"/>
          </ac:spMkLst>
        </pc:spChg>
      </pc:sldChg>
    </pc:docChg>
  </pc:docChgLst>
  <pc:docChgLst>
    <pc:chgData name="Morgan Driggs" userId="S::mdriggs@uoregon.edu::1d5ecd19-bb14-4bd6-8a63-46a67f0b9400" providerId="AD" clId="Web-{C84B18E4-9895-45C0-8340-BFA29E724B31}"/>
    <pc:docChg chg="modSld">
      <pc:chgData name="Morgan Driggs" userId="S::mdriggs@uoregon.edu::1d5ecd19-bb14-4bd6-8a63-46a67f0b9400" providerId="AD" clId="Web-{C84B18E4-9895-45C0-8340-BFA29E724B31}" dt="2020-03-02T18:53:28.026" v="18" actId="20577"/>
      <pc:docMkLst>
        <pc:docMk/>
      </pc:docMkLst>
      <pc:sldChg chg="modSp">
        <pc:chgData name="Morgan Driggs" userId="S::mdriggs@uoregon.edu::1d5ecd19-bb14-4bd6-8a63-46a67f0b9400" providerId="AD" clId="Web-{C84B18E4-9895-45C0-8340-BFA29E724B31}" dt="2020-03-02T18:52:35.352" v="8" actId="20577"/>
        <pc:sldMkLst>
          <pc:docMk/>
          <pc:sldMk cId="972615433" sldId="261"/>
        </pc:sldMkLst>
        <pc:spChg chg="mod">
          <ac:chgData name="Morgan Driggs" userId="S::mdriggs@uoregon.edu::1d5ecd19-bb14-4bd6-8a63-46a67f0b9400" providerId="AD" clId="Web-{C84B18E4-9895-45C0-8340-BFA29E724B31}" dt="2020-03-02T18:52:35.352" v="8" actId="20577"/>
          <ac:spMkLst>
            <pc:docMk/>
            <pc:sldMk cId="972615433" sldId="261"/>
            <ac:spMk id="3" creationId="{00000000-0000-0000-0000-000000000000}"/>
          </ac:spMkLst>
        </pc:spChg>
      </pc:sldChg>
      <pc:sldChg chg="modSp">
        <pc:chgData name="Morgan Driggs" userId="S::mdriggs@uoregon.edu::1d5ecd19-bb14-4bd6-8a63-46a67f0b9400" providerId="AD" clId="Web-{C84B18E4-9895-45C0-8340-BFA29E724B31}" dt="2020-03-02T18:53:28.026" v="18" actId="20577"/>
        <pc:sldMkLst>
          <pc:docMk/>
          <pc:sldMk cId="982683631" sldId="262"/>
        </pc:sldMkLst>
        <pc:spChg chg="mod">
          <ac:chgData name="Morgan Driggs" userId="S::mdriggs@uoregon.edu::1d5ecd19-bb14-4bd6-8a63-46a67f0b9400" providerId="AD" clId="Web-{C84B18E4-9895-45C0-8340-BFA29E724B31}" dt="2020-03-02T18:53:28.026" v="18" actId="20577"/>
          <ac:spMkLst>
            <pc:docMk/>
            <pc:sldMk cId="982683631" sldId="262"/>
            <ac:spMk id="9" creationId="{00000000-0000-0000-0000-000000000000}"/>
          </ac:spMkLst>
        </pc:spChg>
      </pc:sldChg>
    </pc:docChg>
  </pc:docChgLst>
  <pc:docChgLst>
    <pc:chgData name="Morgan Driggs" userId="S::mdriggs@uoregon.edu::1d5ecd19-bb14-4bd6-8a63-46a67f0b9400" providerId="AD" clId="Web-{C48F65C9-A9B8-47F9-B1F2-7639B9F78115}"/>
    <pc:docChg chg="modSld">
      <pc:chgData name="Morgan Driggs" userId="S::mdriggs@uoregon.edu::1d5ecd19-bb14-4bd6-8a63-46a67f0b9400" providerId="AD" clId="Web-{C48F65C9-A9B8-47F9-B1F2-7639B9F78115}" dt="2020-02-05T20:39:22.502" v="0" actId="1076"/>
      <pc:docMkLst>
        <pc:docMk/>
      </pc:docMkLst>
      <pc:sldChg chg="modSp">
        <pc:chgData name="Morgan Driggs" userId="S::mdriggs@uoregon.edu::1d5ecd19-bb14-4bd6-8a63-46a67f0b9400" providerId="AD" clId="Web-{C48F65C9-A9B8-47F9-B1F2-7639B9F78115}" dt="2020-02-05T20:39:22.502" v="0" actId="1076"/>
        <pc:sldMkLst>
          <pc:docMk/>
          <pc:sldMk cId="537266182" sldId="259"/>
        </pc:sldMkLst>
        <pc:spChg chg="mod">
          <ac:chgData name="Morgan Driggs" userId="S::mdriggs@uoregon.edu::1d5ecd19-bb14-4bd6-8a63-46a67f0b9400" providerId="AD" clId="Web-{C48F65C9-A9B8-47F9-B1F2-7639B9F78115}" dt="2020-02-05T20:39:22.502" v="0" actId="1076"/>
          <ac:spMkLst>
            <pc:docMk/>
            <pc:sldMk cId="537266182" sldId="259"/>
            <ac:spMk id="3" creationId="{00000000-0000-0000-0000-000000000000}"/>
          </ac:spMkLst>
        </pc:spChg>
      </pc:sldChg>
    </pc:docChg>
  </pc:docChgLst>
  <pc:docChgLst>
    <pc:chgData name="Morgan Driggs" userId="S::mdriggs@uoregon.edu::1d5ecd19-bb14-4bd6-8a63-46a67f0b9400" providerId="AD" clId="Web-{14154187-20DC-4BCD-B151-D372ECAACD6C}"/>
    <pc:docChg chg="modSld">
      <pc:chgData name="Morgan Driggs" userId="S::mdriggs@uoregon.edu::1d5ecd19-bb14-4bd6-8a63-46a67f0b9400" providerId="AD" clId="Web-{14154187-20DC-4BCD-B151-D372ECAACD6C}" dt="2020-02-24T23:38:06.855" v="0"/>
      <pc:docMkLst>
        <pc:docMk/>
      </pc:docMkLst>
      <pc:sldChg chg="modSp">
        <pc:chgData name="Morgan Driggs" userId="S::mdriggs@uoregon.edu::1d5ecd19-bb14-4bd6-8a63-46a67f0b9400" providerId="AD" clId="Web-{14154187-20DC-4BCD-B151-D372ECAACD6C}" dt="2020-02-24T23:38:06.855" v="0"/>
        <pc:sldMkLst>
          <pc:docMk/>
          <pc:sldMk cId="2076454706" sldId="268"/>
        </pc:sldMkLst>
        <pc:spChg chg="mod">
          <ac:chgData name="Morgan Driggs" userId="S::mdriggs@uoregon.edu::1d5ecd19-bb14-4bd6-8a63-46a67f0b9400" providerId="AD" clId="Web-{14154187-20DC-4BCD-B151-D372ECAACD6C}" dt="2020-02-24T23:38:06.855" v="0"/>
          <ac:spMkLst>
            <pc:docMk/>
            <pc:sldMk cId="2076454706" sldId="268"/>
            <ac:spMk id="6" creationId="{85A48031-A59C-4AC6-AE50-8DB26AA7D07F}"/>
          </ac:spMkLst>
        </pc:spChg>
      </pc:sldChg>
    </pc:docChg>
  </pc:docChgLst>
  <pc:docChgLst>
    <pc:chgData name="Morgan" userId="1d5ecd19-bb14-4bd6-8a63-46a67f0b9400" providerId="ADAL" clId="{865A0D18-29F1-498B-819A-C28D1FFE8C5A}"/>
    <pc:docChg chg="undo custSel addSld modSld">
      <pc:chgData name="Morgan" userId="1d5ecd19-bb14-4bd6-8a63-46a67f0b9400" providerId="ADAL" clId="{865A0D18-29F1-498B-819A-C28D1FFE8C5A}" dt="2020-02-19T01:55:42.468" v="88" actId="1076"/>
      <pc:docMkLst>
        <pc:docMk/>
      </pc:docMkLst>
      <pc:sldChg chg="addSp delSp modSp mod">
        <pc:chgData name="Morgan" userId="1d5ecd19-bb14-4bd6-8a63-46a67f0b9400" providerId="ADAL" clId="{865A0D18-29F1-498B-819A-C28D1FFE8C5A}" dt="2020-02-19T01:55:42.468" v="88" actId="1076"/>
        <pc:sldMkLst>
          <pc:docMk/>
          <pc:sldMk cId="3112114094" sldId="266"/>
        </pc:sldMkLst>
        <pc:spChg chg="mod">
          <ac:chgData name="Morgan" userId="1d5ecd19-bb14-4bd6-8a63-46a67f0b9400" providerId="ADAL" clId="{865A0D18-29F1-498B-819A-C28D1FFE8C5A}" dt="2020-02-19T01:54:51.149" v="82" actId="122"/>
          <ac:spMkLst>
            <pc:docMk/>
            <pc:sldMk cId="3112114094" sldId="266"/>
            <ac:spMk id="2" creationId="{00000000-0000-0000-0000-000000000000}"/>
          </ac:spMkLst>
        </pc:spChg>
        <pc:spChg chg="mod">
          <ac:chgData name="Morgan" userId="1d5ecd19-bb14-4bd6-8a63-46a67f0b9400" providerId="ADAL" clId="{865A0D18-29F1-498B-819A-C28D1FFE8C5A}" dt="2020-02-19T01:55:31.208" v="87" actId="1076"/>
          <ac:spMkLst>
            <pc:docMk/>
            <pc:sldMk cId="3112114094" sldId="266"/>
            <ac:spMk id="3" creationId="{00000000-0000-0000-0000-000000000000}"/>
          </ac:spMkLst>
        </pc:spChg>
        <pc:spChg chg="mod">
          <ac:chgData name="Morgan" userId="1d5ecd19-bb14-4bd6-8a63-46a67f0b9400" providerId="ADAL" clId="{865A0D18-29F1-498B-819A-C28D1FFE8C5A}" dt="2020-02-19T01:55:26.315" v="86" actId="1076"/>
          <ac:spMkLst>
            <pc:docMk/>
            <pc:sldMk cId="3112114094" sldId="266"/>
            <ac:spMk id="4" creationId="{00000000-0000-0000-0000-000000000000}"/>
          </ac:spMkLst>
        </pc:spChg>
        <pc:spChg chg="del mod">
          <ac:chgData name="Morgan" userId="1d5ecd19-bb14-4bd6-8a63-46a67f0b9400" providerId="ADAL" clId="{865A0D18-29F1-498B-819A-C28D1FFE8C5A}" dt="2020-02-19T01:54:16.185" v="76"/>
          <ac:spMkLst>
            <pc:docMk/>
            <pc:sldMk cId="3112114094" sldId="266"/>
            <ac:spMk id="5" creationId="{00000000-0000-0000-0000-000000000000}"/>
          </ac:spMkLst>
        </pc:spChg>
        <pc:spChg chg="del">
          <ac:chgData name="Morgan" userId="1d5ecd19-bb14-4bd6-8a63-46a67f0b9400" providerId="ADAL" clId="{865A0D18-29F1-498B-819A-C28D1FFE8C5A}" dt="2020-02-19T01:42:04.772" v="2"/>
          <ac:spMkLst>
            <pc:docMk/>
            <pc:sldMk cId="3112114094" sldId="266"/>
            <ac:spMk id="6" creationId="{00000000-0000-0000-0000-000000000000}"/>
          </ac:spMkLst>
        </pc:spChg>
        <pc:spChg chg="add del mod">
          <ac:chgData name="Morgan" userId="1d5ecd19-bb14-4bd6-8a63-46a67f0b9400" providerId="ADAL" clId="{865A0D18-29F1-498B-819A-C28D1FFE8C5A}" dt="2020-02-19T01:42:09.617" v="3"/>
          <ac:spMkLst>
            <pc:docMk/>
            <pc:sldMk cId="3112114094" sldId="266"/>
            <ac:spMk id="8" creationId="{E81D4D65-E929-4F73-85E0-9EC87BD4C94E}"/>
          </ac:spMkLst>
        </pc:spChg>
        <pc:spChg chg="add del mod">
          <ac:chgData name="Morgan" userId="1d5ecd19-bb14-4bd6-8a63-46a67f0b9400" providerId="ADAL" clId="{865A0D18-29F1-498B-819A-C28D1FFE8C5A}" dt="2020-02-19T01:54:20.816" v="77"/>
          <ac:spMkLst>
            <pc:docMk/>
            <pc:sldMk cId="3112114094" sldId="266"/>
            <ac:spMk id="10" creationId="{9F246A28-59A0-4533-A4B4-70282B925205}"/>
          </ac:spMkLst>
        </pc:spChg>
        <pc:graphicFrameChg chg="add del mod">
          <ac:chgData name="Morgan" userId="1d5ecd19-bb14-4bd6-8a63-46a67f0b9400" providerId="ADAL" clId="{865A0D18-29F1-498B-819A-C28D1FFE8C5A}" dt="2020-02-19T01:53:14.460" v="63" actId="478"/>
          <ac:graphicFrameMkLst>
            <pc:docMk/>
            <pc:sldMk cId="3112114094" sldId="266"/>
            <ac:graphicFrameMk id="7" creationId="{00000000-0008-0000-0400-000002000000}"/>
          </ac:graphicFrameMkLst>
        </pc:graphicFrameChg>
        <pc:graphicFrameChg chg="add mod">
          <ac:chgData name="Morgan" userId="1d5ecd19-bb14-4bd6-8a63-46a67f0b9400" providerId="ADAL" clId="{865A0D18-29F1-498B-819A-C28D1FFE8C5A}" dt="2020-02-19T01:55:42.468" v="88" actId="1076"/>
          <ac:graphicFrameMkLst>
            <pc:docMk/>
            <pc:sldMk cId="3112114094" sldId="266"/>
            <ac:graphicFrameMk id="9" creationId="{00000000-0008-0000-0500-000003000000}"/>
          </ac:graphicFrameMkLst>
        </pc:graphicFrameChg>
      </pc:sldChg>
      <pc:sldChg chg="addSp delSp modSp add mod">
        <pc:chgData name="Morgan" userId="1d5ecd19-bb14-4bd6-8a63-46a67f0b9400" providerId="ADAL" clId="{865A0D18-29F1-498B-819A-C28D1FFE8C5A}" dt="2020-02-19T01:53:42.374" v="70" actId="27918"/>
        <pc:sldMkLst>
          <pc:docMk/>
          <pc:sldMk cId="2873195790" sldId="267"/>
        </pc:sldMkLst>
        <pc:spChg chg="del">
          <ac:chgData name="Morgan" userId="1d5ecd19-bb14-4bd6-8a63-46a67f0b9400" providerId="ADAL" clId="{865A0D18-29F1-498B-819A-C28D1FFE8C5A}" dt="2020-02-19T01:47:35.688" v="34"/>
          <ac:spMkLst>
            <pc:docMk/>
            <pc:sldMk cId="2873195790" sldId="267"/>
            <ac:spMk id="2" creationId="{74604125-D618-40B8-89A7-402AB4736EDB}"/>
          </ac:spMkLst>
        </pc:spChg>
        <pc:spChg chg="del">
          <ac:chgData name="Morgan" userId="1d5ecd19-bb14-4bd6-8a63-46a67f0b9400" providerId="ADAL" clId="{865A0D18-29F1-498B-819A-C28D1FFE8C5A}" dt="2020-02-19T01:47:35.688" v="34"/>
          <ac:spMkLst>
            <pc:docMk/>
            <pc:sldMk cId="2873195790" sldId="267"/>
            <ac:spMk id="3" creationId="{0CA68414-8096-4EA4-A7EC-49218B04BF30}"/>
          </ac:spMkLst>
        </pc:spChg>
        <pc:spChg chg="del">
          <ac:chgData name="Morgan" userId="1d5ecd19-bb14-4bd6-8a63-46a67f0b9400" providerId="ADAL" clId="{865A0D18-29F1-498B-819A-C28D1FFE8C5A}" dt="2020-02-19T01:47:35.688" v="34"/>
          <ac:spMkLst>
            <pc:docMk/>
            <pc:sldMk cId="2873195790" sldId="267"/>
            <ac:spMk id="4" creationId="{6F8A1892-49A2-4824-98D9-D8E7180139C0}"/>
          </ac:spMkLst>
        </pc:spChg>
        <pc:spChg chg="add mod">
          <ac:chgData name="Morgan" userId="1d5ecd19-bb14-4bd6-8a63-46a67f0b9400" providerId="ADAL" clId="{865A0D18-29F1-498B-819A-C28D1FFE8C5A}" dt="2020-02-19T01:49:23.503" v="55" actId="120"/>
          <ac:spMkLst>
            <pc:docMk/>
            <pc:sldMk cId="2873195790" sldId="267"/>
            <ac:spMk id="5" creationId="{958DE863-1966-49A9-86A8-94A31692995F}"/>
          </ac:spMkLst>
        </pc:spChg>
        <pc:spChg chg="add del mod">
          <ac:chgData name="Morgan" userId="1d5ecd19-bb14-4bd6-8a63-46a67f0b9400" providerId="ADAL" clId="{865A0D18-29F1-498B-819A-C28D1FFE8C5A}" dt="2020-02-19T01:47:45.909" v="37"/>
          <ac:spMkLst>
            <pc:docMk/>
            <pc:sldMk cId="2873195790" sldId="267"/>
            <ac:spMk id="6" creationId="{DC4D2248-D779-40FF-9F2F-41B649BD58D6}"/>
          </ac:spMkLst>
        </pc:spChg>
        <pc:graphicFrameChg chg="add mod">
          <ac:chgData name="Morgan" userId="1d5ecd19-bb14-4bd6-8a63-46a67f0b9400" providerId="ADAL" clId="{865A0D18-29F1-498B-819A-C28D1FFE8C5A}" dt="2020-02-19T01:48:51.473" v="46" actId="12789"/>
          <ac:graphicFrameMkLst>
            <pc:docMk/>
            <pc:sldMk cId="2873195790" sldId="267"/>
            <ac:graphicFrameMk id="7" creationId="{00000000-0008-0000-0200-000002000000}"/>
          </ac:graphicFrameMkLst>
        </pc:graphicFrameChg>
      </pc:sldChg>
      <pc:sldChg chg="addSp delSp modSp add mod">
        <pc:chgData name="Morgan" userId="1d5ecd19-bb14-4bd6-8a63-46a67f0b9400" providerId="ADAL" clId="{865A0D18-29F1-498B-819A-C28D1FFE8C5A}" dt="2020-02-19T01:53:59.894" v="73" actId="14100"/>
        <pc:sldMkLst>
          <pc:docMk/>
          <pc:sldMk cId="2076454706" sldId="268"/>
        </pc:sldMkLst>
        <pc:spChg chg="del">
          <ac:chgData name="Morgan" userId="1d5ecd19-bb14-4bd6-8a63-46a67f0b9400" providerId="ADAL" clId="{865A0D18-29F1-498B-819A-C28D1FFE8C5A}" dt="2020-02-19T01:53:01.568" v="62"/>
          <ac:spMkLst>
            <pc:docMk/>
            <pc:sldMk cId="2076454706" sldId="268"/>
            <ac:spMk id="3" creationId="{BAF05753-4EBA-47DD-B959-6E4F00A76834}"/>
          </ac:spMkLst>
        </pc:spChg>
        <pc:spChg chg="add del">
          <ac:chgData name="Morgan" userId="1d5ecd19-bb14-4bd6-8a63-46a67f0b9400" providerId="ADAL" clId="{865A0D18-29F1-498B-819A-C28D1FFE8C5A}" dt="2020-02-19T01:53:44.466" v="71"/>
          <ac:spMkLst>
            <pc:docMk/>
            <pc:sldMk cId="2076454706" sldId="268"/>
            <ac:spMk id="4" creationId="{B200909B-FD85-4513-9F98-521B950C6A4C}"/>
          </ac:spMkLst>
        </pc:spChg>
        <pc:spChg chg="add mod">
          <ac:chgData name="Morgan" userId="1d5ecd19-bb14-4bd6-8a63-46a67f0b9400" providerId="ADAL" clId="{865A0D18-29F1-498B-819A-C28D1FFE8C5A}" dt="2020-02-19T01:53:59.894" v="73" actId="14100"/>
          <ac:spMkLst>
            <pc:docMk/>
            <pc:sldMk cId="2076454706" sldId="268"/>
            <ac:spMk id="7" creationId="{1345EF4B-CD4D-4893-8B8C-97C9041C2ED5}"/>
          </ac:spMkLst>
        </pc:spChg>
        <pc:graphicFrameChg chg="add mod">
          <ac:chgData name="Morgan" userId="1d5ecd19-bb14-4bd6-8a63-46a67f0b9400" providerId="ADAL" clId="{865A0D18-29F1-498B-819A-C28D1FFE8C5A}" dt="2020-02-19T01:53:49.649" v="72" actId="1076"/>
          <ac:graphicFrameMkLst>
            <pc:docMk/>
            <pc:sldMk cId="2076454706" sldId="268"/>
            <ac:graphicFrameMk id="8" creationId="{959A4F05-22B1-4359-A0AC-EF49936E5C8D}"/>
          </ac:graphicFrameMkLst>
        </pc:graphicFrameChg>
      </pc:sldChg>
    </pc:docChg>
  </pc:docChgLst>
  <pc:docChgLst>
    <pc:chgData name="Morgan" userId="1d5ecd19-bb14-4bd6-8a63-46a67f0b9400" providerId="ADAL" clId="{6FFB11D8-2BD3-4C98-B2AC-5A3529C832B6}"/>
    <pc:docChg chg="modSld">
      <pc:chgData name="Morgan" userId="1d5ecd19-bb14-4bd6-8a63-46a67f0b9400" providerId="ADAL" clId="{6FFB11D8-2BD3-4C98-B2AC-5A3529C832B6}" dt="2020-03-10T03:04:15.221" v="2"/>
      <pc:docMkLst>
        <pc:docMk/>
      </pc:docMkLst>
      <pc:sldChg chg="modSp">
        <pc:chgData name="Morgan" userId="1d5ecd19-bb14-4bd6-8a63-46a67f0b9400" providerId="ADAL" clId="{6FFB11D8-2BD3-4C98-B2AC-5A3529C832B6}" dt="2020-03-10T03:04:15.221" v="2"/>
        <pc:sldMkLst>
          <pc:docMk/>
          <pc:sldMk cId="2680184149" sldId="272"/>
        </pc:sldMkLst>
        <pc:graphicFrameChg chg="mod">
          <ac:chgData name="Morgan" userId="1d5ecd19-bb14-4bd6-8a63-46a67f0b9400" providerId="ADAL" clId="{6FFB11D8-2BD3-4C98-B2AC-5A3529C832B6}" dt="2020-03-10T03:04:15.221" v="2"/>
          <ac:graphicFrameMkLst>
            <pc:docMk/>
            <pc:sldMk cId="2680184149" sldId="272"/>
            <ac:graphicFrameMk id="97" creationId="{AFFE6CE0-6A52-4D36-B623-B81CB3A08234}"/>
          </ac:graphicFrameMkLst>
        </pc:graphicFrameChg>
      </pc:sldChg>
    </pc:docChg>
  </pc:docChgLst>
  <pc:docChgLst>
    <pc:chgData name="Morgan Driggs" userId="S::mdriggs@uoregon.edu::1d5ecd19-bb14-4bd6-8a63-46a67f0b9400" providerId="AD" clId="Web-{948A6243-1C8C-427B-9FB4-CC26848FEAFB}"/>
    <pc:docChg chg="modSld">
      <pc:chgData name="Morgan Driggs" userId="S::mdriggs@uoregon.edu::1d5ecd19-bb14-4bd6-8a63-46a67f0b9400" providerId="AD" clId="Web-{948A6243-1C8C-427B-9FB4-CC26848FEAFB}" dt="2020-02-19T01:41:30.479" v="7"/>
      <pc:docMkLst>
        <pc:docMk/>
      </pc:docMkLst>
      <pc:sldChg chg="addSp delSp modSp">
        <pc:chgData name="Morgan Driggs" userId="S::mdriggs@uoregon.edu::1d5ecd19-bb14-4bd6-8a63-46a67f0b9400" providerId="AD" clId="Web-{948A6243-1C8C-427B-9FB4-CC26848FEAFB}" dt="2020-02-19T01:41:30.479" v="7"/>
        <pc:sldMkLst>
          <pc:docMk/>
          <pc:sldMk cId="3112114094" sldId="266"/>
        </pc:sldMkLst>
        <pc:spChg chg="add del">
          <ac:chgData name="Morgan Driggs" userId="S::mdriggs@uoregon.edu::1d5ecd19-bb14-4bd6-8a63-46a67f0b9400" providerId="AD" clId="Web-{948A6243-1C8C-427B-9FB4-CC26848FEAFB}" dt="2020-02-19T01:40:56.699" v="4"/>
          <ac:spMkLst>
            <pc:docMk/>
            <pc:sldMk cId="3112114094" sldId="266"/>
            <ac:spMk id="6" creationId="{00000000-0000-0000-0000-000000000000}"/>
          </ac:spMkLst>
        </pc:spChg>
        <pc:spChg chg="add del mod">
          <ac:chgData name="Morgan Driggs" userId="S::mdriggs@uoregon.edu::1d5ecd19-bb14-4bd6-8a63-46a67f0b9400" providerId="AD" clId="Web-{948A6243-1C8C-427B-9FB4-CC26848FEAFB}" dt="2020-02-19T01:40:56.699" v="4"/>
          <ac:spMkLst>
            <pc:docMk/>
            <pc:sldMk cId="3112114094" sldId="266"/>
            <ac:spMk id="10" creationId="{3BB49103-53CA-4F88-B1F7-3E6A5D54E049}"/>
          </ac:spMkLst>
        </pc:spChg>
        <pc:picChg chg="add del mod">
          <ac:chgData name="Morgan Driggs" userId="S::mdriggs@uoregon.edu::1d5ecd19-bb14-4bd6-8a63-46a67f0b9400" providerId="AD" clId="Web-{948A6243-1C8C-427B-9FB4-CC26848FEAFB}" dt="2020-02-19T01:40:57.605" v="5"/>
          <ac:picMkLst>
            <pc:docMk/>
            <pc:sldMk cId="3112114094" sldId="266"/>
            <ac:picMk id="7" creationId="{CEA3F043-93B4-42B4-BE12-3CD0C4FB072E}"/>
          </ac:picMkLst>
        </pc:picChg>
        <pc:picChg chg="add del mod">
          <ac:chgData name="Morgan Driggs" userId="S::mdriggs@uoregon.edu::1d5ecd19-bb14-4bd6-8a63-46a67f0b9400" providerId="AD" clId="Web-{948A6243-1C8C-427B-9FB4-CC26848FEAFB}" dt="2020-02-19T01:41:30.479" v="7"/>
          <ac:picMkLst>
            <pc:docMk/>
            <pc:sldMk cId="3112114094" sldId="266"/>
            <ac:picMk id="11" creationId="{0B8E4C63-32D0-40EC-97BB-92E23DB98CDB}"/>
          </ac:picMkLst>
        </pc:picChg>
      </pc:sldChg>
    </pc:docChg>
  </pc:docChgLst>
  <pc:docChgLst>
    <pc:chgData name="Morgan Driggs" userId="S::mdriggs@uoregon.edu::1d5ecd19-bb14-4bd6-8a63-46a67f0b9400" providerId="AD" clId="Web-{49990A5B-75DF-4B30-A9C3-83FA333D6AC5}"/>
    <pc:docChg chg="modSld">
      <pc:chgData name="Morgan Driggs" userId="S::mdriggs@uoregon.edu::1d5ecd19-bb14-4bd6-8a63-46a67f0b9400" providerId="AD" clId="Web-{49990A5B-75DF-4B30-A9C3-83FA333D6AC5}" dt="2020-02-26T18:04:15.679" v="1" actId="20577"/>
      <pc:docMkLst>
        <pc:docMk/>
      </pc:docMkLst>
      <pc:sldChg chg="modSp">
        <pc:chgData name="Morgan Driggs" userId="S::mdriggs@uoregon.edu::1d5ecd19-bb14-4bd6-8a63-46a67f0b9400" providerId="AD" clId="Web-{49990A5B-75DF-4B30-A9C3-83FA333D6AC5}" dt="2020-02-26T18:04:15.679" v="1" actId="20577"/>
        <pc:sldMkLst>
          <pc:docMk/>
          <pc:sldMk cId="2680184149" sldId="272"/>
        </pc:sldMkLst>
        <pc:graphicFrameChg chg="modGraphic">
          <ac:chgData name="Morgan Driggs" userId="S::mdriggs@uoregon.edu::1d5ecd19-bb14-4bd6-8a63-46a67f0b9400" providerId="AD" clId="Web-{49990A5B-75DF-4B30-A9C3-83FA333D6AC5}" dt="2020-02-26T18:04:15.679" v="1" actId="20577"/>
          <ac:graphicFrameMkLst>
            <pc:docMk/>
            <pc:sldMk cId="2680184149" sldId="272"/>
            <ac:graphicFrameMk id="97" creationId="{AFFE6CE0-6A52-4D36-B623-B81CB3A08234}"/>
          </ac:graphicFrameMkLst>
        </pc:graphicFrameChg>
      </pc:sldChg>
    </pc:docChg>
  </pc:docChgLst>
  <pc:docChgLst>
    <pc:chgData name="Morgan Driggs" userId="S::mdriggs@uoregon.edu::1d5ecd19-bb14-4bd6-8a63-46a67f0b9400" providerId="AD" clId="Web-{6B64F3E7-CB54-4D8D-A97B-48635CFD9474}"/>
    <pc:docChg chg="modSld">
      <pc:chgData name="Morgan Driggs" userId="S::mdriggs@uoregon.edu::1d5ecd19-bb14-4bd6-8a63-46a67f0b9400" providerId="AD" clId="Web-{6B64F3E7-CB54-4D8D-A97B-48635CFD9474}" dt="2020-02-20T20:15:38.621" v="24" actId="20577"/>
      <pc:docMkLst>
        <pc:docMk/>
      </pc:docMkLst>
      <pc:sldChg chg="modSp">
        <pc:chgData name="Morgan Driggs" userId="S::mdriggs@uoregon.edu::1d5ecd19-bb14-4bd6-8a63-46a67f0b9400" providerId="AD" clId="Web-{6B64F3E7-CB54-4D8D-A97B-48635CFD9474}" dt="2020-02-20T20:14:16.043" v="1"/>
        <pc:sldMkLst>
          <pc:docMk/>
          <pc:sldMk cId="1417185928" sldId="256"/>
        </pc:sldMkLst>
        <pc:picChg chg="mod">
          <ac:chgData name="Morgan Driggs" userId="S::mdriggs@uoregon.edu::1d5ecd19-bb14-4bd6-8a63-46a67f0b9400" providerId="AD" clId="Web-{6B64F3E7-CB54-4D8D-A97B-48635CFD9474}" dt="2020-02-20T20:14:16.043" v="1"/>
          <ac:picMkLst>
            <pc:docMk/>
            <pc:sldMk cId="1417185928" sldId="256"/>
            <ac:picMk id="4" creationId="{00000000-0000-0000-0000-000000000000}"/>
          </ac:picMkLst>
        </pc:picChg>
      </pc:sldChg>
      <pc:sldChg chg="modSp">
        <pc:chgData name="Morgan Driggs" userId="S::mdriggs@uoregon.edu::1d5ecd19-bb14-4bd6-8a63-46a67f0b9400" providerId="AD" clId="Web-{6B64F3E7-CB54-4D8D-A97B-48635CFD9474}" dt="2020-02-20T20:15:37.324" v="22" actId="20577"/>
        <pc:sldMkLst>
          <pc:docMk/>
          <pc:sldMk cId="4151243299" sldId="269"/>
        </pc:sldMkLst>
        <pc:spChg chg="mod">
          <ac:chgData name="Morgan Driggs" userId="S::mdriggs@uoregon.edu::1d5ecd19-bb14-4bd6-8a63-46a67f0b9400" providerId="AD" clId="Web-{6B64F3E7-CB54-4D8D-A97B-48635CFD9474}" dt="2020-02-20T20:15:37.324" v="22" actId="20577"/>
          <ac:spMkLst>
            <pc:docMk/>
            <pc:sldMk cId="4151243299" sldId="269"/>
            <ac:spMk id="6" creationId="{00000000-0000-0000-0000-000000000000}"/>
          </ac:spMkLst>
        </pc:spChg>
      </pc:sldChg>
      <pc:sldChg chg="modSp">
        <pc:chgData name="Morgan Driggs" userId="S::mdriggs@uoregon.edu::1d5ecd19-bb14-4bd6-8a63-46a67f0b9400" providerId="AD" clId="Web-{6B64F3E7-CB54-4D8D-A97B-48635CFD9474}" dt="2020-02-20T20:14:49.605" v="15" actId="20577"/>
        <pc:sldMkLst>
          <pc:docMk/>
          <pc:sldMk cId="2884000956" sldId="271"/>
        </pc:sldMkLst>
        <pc:spChg chg="mod">
          <ac:chgData name="Morgan Driggs" userId="S::mdriggs@uoregon.edu::1d5ecd19-bb14-4bd6-8a63-46a67f0b9400" providerId="AD" clId="Web-{6B64F3E7-CB54-4D8D-A97B-48635CFD9474}" dt="2020-02-20T20:14:49.605" v="15" actId="20577"/>
          <ac:spMkLst>
            <pc:docMk/>
            <pc:sldMk cId="2884000956" sldId="271"/>
            <ac:spMk id="5" creationId="{51A82DC7-E16C-400D-9AA7-1EBE3F7F73E2}"/>
          </ac:spMkLst>
        </pc:spChg>
      </pc:sldChg>
    </pc:docChg>
  </pc:docChgLst>
  <pc:docChgLst>
    <pc:chgData name="Morgan Driggs" userId="S::mdriggs@uoregon.edu::1d5ecd19-bb14-4bd6-8a63-46a67f0b9400" providerId="AD" clId="Web-{699E292E-48B2-4EA1-BCCE-F447F4DE193E}"/>
    <pc:docChg chg="addSld modSld">
      <pc:chgData name="Morgan Driggs" userId="S::mdriggs@uoregon.edu::1d5ecd19-bb14-4bd6-8a63-46a67f0b9400" providerId="AD" clId="Web-{699E292E-48B2-4EA1-BCCE-F447F4DE193E}" dt="2020-02-20T20:43:07.953" v="274" actId="20577"/>
      <pc:docMkLst>
        <pc:docMk/>
      </pc:docMkLst>
      <pc:sldChg chg="modSp">
        <pc:chgData name="Morgan Driggs" userId="S::mdriggs@uoregon.edu::1d5ecd19-bb14-4bd6-8a63-46a67f0b9400" providerId="AD" clId="Web-{699E292E-48B2-4EA1-BCCE-F447F4DE193E}" dt="2020-02-20T20:43:07.953" v="273" actId="20577"/>
        <pc:sldMkLst>
          <pc:docMk/>
          <pc:sldMk cId="782958838" sldId="260"/>
        </pc:sldMkLst>
        <pc:spChg chg="mod">
          <ac:chgData name="Morgan Driggs" userId="S::mdriggs@uoregon.edu::1d5ecd19-bb14-4bd6-8a63-46a67f0b9400" providerId="AD" clId="Web-{699E292E-48B2-4EA1-BCCE-F447F4DE193E}" dt="2020-02-20T20:43:07.953" v="273" actId="20577"/>
          <ac:spMkLst>
            <pc:docMk/>
            <pc:sldMk cId="782958838" sldId="260"/>
            <ac:spMk id="3" creationId="{00000000-0000-0000-0000-000000000000}"/>
          </ac:spMkLst>
        </pc:spChg>
      </pc:sldChg>
      <pc:sldChg chg="modSp">
        <pc:chgData name="Morgan Driggs" userId="S::mdriggs@uoregon.edu::1d5ecd19-bb14-4bd6-8a63-46a67f0b9400" providerId="AD" clId="Web-{699E292E-48B2-4EA1-BCCE-F447F4DE193E}" dt="2020-02-20T20:37:58.049" v="223"/>
        <pc:sldMkLst>
          <pc:docMk/>
          <pc:sldMk cId="972615433" sldId="261"/>
        </pc:sldMkLst>
        <pc:spChg chg="mod">
          <ac:chgData name="Morgan Driggs" userId="S::mdriggs@uoregon.edu::1d5ecd19-bb14-4bd6-8a63-46a67f0b9400" providerId="AD" clId="Web-{699E292E-48B2-4EA1-BCCE-F447F4DE193E}" dt="2020-02-20T20:37:58.049" v="223"/>
          <ac:spMkLst>
            <pc:docMk/>
            <pc:sldMk cId="972615433" sldId="261"/>
            <ac:spMk id="4" creationId="{00000000-0000-0000-0000-000000000000}"/>
          </ac:spMkLst>
        </pc:spChg>
      </pc:sldChg>
      <pc:sldChg chg="modSp">
        <pc:chgData name="Morgan Driggs" userId="S::mdriggs@uoregon.edu::1d5ecd19-bb14-4bd6-8a63-46a67f0b9400" providerId="AD" clId="Web-{699E292E-48B2-4EA1-BCCE-F447F4DE193E}" dt="2020-02-20T20:40:22.017" v="224"/>
        <pc:sldMkLst>
          <pc:docMk/>
          <pc:sldMk cId="982683631" sldId="262"/>
        </pc:sldMkLst>
        <pc:spChg chg="mod">
          <ac:chgData name="Morgan Driggs" userId="S::mdriggs@uoregon.edu::1d5ecd19-bb14-4bd6-8a63-46a67f0b9400" providerId="AD" clId="Web-{699E292E-48B2-4EA1-BCCE-F447F4DE193E}" dt="2020-02-20T20:40:22.017" v="224"/>
          <ac:spMkLst>
            <pc:docMk/>
            <pc:sldMk cId="982683631" sldId="262"/>
            <ac:spMk id="9" creationId="{00000000-0000-0000-0000-000000000000}"/>
          </ac:spMkLst>
        </pc:spChg>
      </pc:sldChg>
      <pc:sldChg chg="modSp">
        <pc:chgData name="Morgan Driggs" userId="S::mdriggs@uoregon.edu::1d5ecd19-bb14-4bd6-8a63-46a67f0b9400" providerId="AD" clId="Web-{699E292E-48B2-4EA1-BCCE-F447F4DE193E}" dt="2020-02-20T20:28:10.148" v="134" actId="20577"/>
        <pc:sldMkLst>
          <pc:docMk/>
          <pc:sldMk cId="1641602593" sldId="263"/>
        </pc:sldMkLst>
        <pc:graphicFrameChg chg="modGraphic">
          <ac:chgData name="Morgan Driggs" userId="S::mdriggs@uoregon.edu::1d5ecd19-bb14-4bd6-8a63-46a67f0b9400" providerId="AD" clId="Web-{699E292E-48B2-4EA1-BCCE-F447F4DE193E}" dt="2020-02-20T20:28:10.148" v="134" actId="20577"/>
          <ac:graphicFrameMkLst>
            <pc:docMk/>
            <pc:sldMk cId="1641602593" sldId="263"/>
            <ac:graphicFrameMk id="39" creationId="{CEA7CD21-E3FB-4911-88CA-07E907273A72}"/>
          </ac:graphicFrameMkLst>
        </pc:graphicFrameChg>
      </pc:sldChg>
      <pc:sldChg chg="addSp delSp modSp">
        <pc:chgData name="Morgan Driggs" userId="S::mdriggs@uoregon.edu::1d5ecd19-bb14-4bd6-8a63-46a67f0b9400" providerId="AD" clId="Web-{699E292E-48B2-4EA1-BCCE-F447F4DE193E}" dt="2020-02-20T20:36:07.988" v="222"/>
        <pc:sldMkLst>
          <pc:docMk/>
          <pc:sldMk cId="3393461618" sldId="264"/>
        </pc:sldMkLst>
        <pc:spChg chg="add del">
          <ac:chgData name="Morgan Driggs" userId="S::mdriggs@uoregon.edu::1d5ecd19-bb14-4bd6-8a63-46a67f0b9400" providerId="AD" clId="Web-{699E292E-48B2-4EA1-BCCE-F447F4DE193E}" dt="2020-02-20T20:36:07.988" v="222"/>
          <ac:spMkLst>
            <pc:docMk/>
            <pc:sldMk cId="3393461618" sldId="264"/>
            <ac:spMk id="16" creationId="{655AE6B0-AC9E-4167-806F-E9DB135FC46B}"/>
          </ac:spMkLst>
        </pc:spChg>
        <pc:spChg chg="add del">
          <ac:chgData name="Morgan Driggs" userId="S::mdriggs@uoregon.edu::1d5ecd19-bb14-4bd6-8a63-46a67f0b9400" providerId="AD" clId="Web-{699E292E-48B2-4EA1-BCCE-F447F4DE193E}" dt="2020-02-20T20:36:07.988" v="222"/>
          <ac:spMkLst>
            <pc:docMk/>
            <pc:sldMk cId="3393461618" sldId="264"/>
            <ac:spMk id="29" creationId="{87BD1F4E-A66D-4C06-86DA-8D56CA7A3B41}"/>
          </ac:spMkLst>
        </pc:spChg>
        <pc:spChg chg="add del">
          <ac:chgData name="Morgan Driggs" userId="S::mdriggs@uoregon.edu::1d5ecd19-bb14-4bd6-8a63-46a67f0b9400" providerId="AD" clId="Web-{699E292E-48B2-4EA1-BCCE-F447F4DE193E}" dt="2020-02-20T20:36:07.988" v="222"/>
          <ac:spMkLst>
            <pc:docMk/>
            <pc:sldMk cId="3393461618" sldId="264"/>
            <ac:spMk id="32" creationId="{655AE6B0-AC9E-4167-806F-E9DB135FC46B}"/>
          </ac:spMkLst>
        </pc:spChg>
        <pc:spChg chg="add del">
          <ac:chgData name="Morgan Driggs" userId="S::mdriggs@uoregon.edu::1d5ecd19-bb14-4bd6-8a63-46a67f0b9400" providerId="AD" clId="Web-{699E292E-48B2-4EA1-BCCE-F447F4DE193E}" dt="2020-02-20T20:36:07.988" v="222"/>
          <ac:spMkLst>
            <pc:docMk/>
            <pc:sldMk cId="3393461618" sldId="264"/>
            <ac:spMk id="34" creationId="{87BD1F4E-A66D-4C06-86DA-8D56CA7A3B41}"/>
          </ac:spMkLst>
        </pc:spChg>
        <pc:spChg chg="add del">
          <ac:chgData name="Morgan Driggs" userId="S::mdriggs@uoregon.edu::1d5ecd19-bb14-4bd6-8a63-46a67f0b9400" providerId="AD" clId="Web-{699E292E-48B2-4EA1-BCCE-F447F4DE193E}" dt="2020-02-20T20:34:34.879" v="210"/>
          <ac:spMkLst>
            <pc:docMk/>
            <pc:sldMk cId="3393461618" sldId="264"/>
            <ac:spMk id="35" creationId="{655AE6B0-AC9E-4167-806F-E9DB135FC46B}"/>
          </ac:spMkLst>
        </pc:spChg>
        <pc:spChg chg="add del">
          <ac:chgData name="Morgan Driggs" userId="S::mdriggs@uoregon.edu::1d5ecd19-bb14-4bd6-8a63-46a67f0b9400" providerId="AD" clId="Web-{699E292E-48B2-4EA1-BCCE-F447F4DE193E}" dt="2020-02-20T20:34:34.879" v="210"/>
          <ac:spMkLst>
            <pc:docMk/>
            <pc:sldMk cId="3393461618" sldId="264"/>
            <ac:spMk id="48" creationId="{87BD1F4E-A66D-4C06-86DA-8D56CA7A3B41}"/>
          </ac:spMkLst>
        </pc:spChg>
        <pc:grpChg chg="add del">
          <ac:chgData name="Morgan Driggs" userId="S::mdriggs@uoregon.edu::1d5ecd19-bb14-4bd6-8a63-46a67f0b9400" providerId="AD" clId="Web-{699E292E-48B2-4EA1-BCCE-F447F4DE193E}" dt="2020-02-20T20:36:07.988" v="222"/>
          <ac:grpSpMkLst>
            <pc:docMk/>
            <pc:sldMk cId="3393461618" sldId="264"/>
            <ac:grpSpMk id="27" creationId="{3523416A-383B-4FDC-B4C9-D8EDDFE9C043}"/>
          </ac:grpSpMkLst>
        </pc:grpChg>
        <pc:grpChg chg="add del">
          <ac:chgData name="Morgan Driggs" userId="S::mdriggs@uoregon.edu::1d5ecd19-bb14-4bd6-8a63-46a67f0b9400" providerId="AD" clId="Web-{699E292E-48B2-4EA1-BCCE-F447F4DE193E}" dt="2020-02-20T20:36:07.988" v="222"/>
          <ac:grpSpMkLst>
            <pc:docMk/>
            <pc:sldMk cId="3393461618" sldId="264"/>
            <ac:grpSpMk id="33" creationId="{3523416A-383B-4FDC-B4C9-D8EDDFE9C043}"/>
          </ac:grpSpMkLst>
        </pc:grpChg>
        <pc:grpChg chg="add del">
          <ac:chgData name="Morgan Driggs" userId="S::mdriggs@uoregon.edu::1d5ecd19-bb14-4bd6-8a63-46a67f0b9400" providerId="AD" clId="Web-{699E292E-48B2-4EA1-BCCE-F447F4DE193E}" dt="2020-02-20T20:34:34.879" v="210"/>
          <ac:grpSpMkLst>
            <pc:docMk/>
            <pc:sldMk cId="3393461618" sldId="264"/>
            <ac:grpSpMk id="37" creationId="{3523416A-383B-4FDC-B4C9-D8EDDFE9C043}"/>
          </ac:grpSpMkLst>
        </pc:grpChg>
        <pc:graphicFrameChg chg="mod modGraphic">
          <ac:chgData name="Morgan Driggs" userId="S::mdriggs@uoregon.edu::1d5ecd19-bb14-4bd6-8a63-46a67f0b9400" providerId="AD" clId="Web-{699E292E-48B2-4EA1-BCCE-F447F4DE193E}" dt="2020-02-20T20:36:07.988" v="222"/>
          <ac:graphicFrameMkLst>
            <pc:docMk/>
            <pc:sldMk cId="3393461618" sldId="264"/>
            <ac:graphicFrameMk id="30" creationId="{D4BD7CC6-2089-4DDF-BFBC-939D7B7FFFF4}"/>
          </ac:graphicFrameMkLst>
        </pc:graphicFrameChg>
      </pc:sldChg>
      <pc:sldChg chg="modSp">
        <pc:chgData name="Morgan Driggs" userId="S::mdriggs@uoregon.edu::1d5ecd19-bb14-4bd6-8a63-46a67f0b9400" providerId="AD" clId="Web-{699E292E-48B2-4EA1-BCCE-F447F4DE193E}" dt="2020-02-20T20:28:36.304" v="157" actId="20577"/>
        <pc:sldMkLst>
          <pc:docMk/>
          <pc:sldMk cId="4255692280" sldId="265"/>
        </pc:sldMkLst>
        <pc:spChg chg="mod">
          <ac:chgData name="Morgan Driggs" userId="S::mdriggs@uoregon.edu::1d5ecd19-bb14-4bd6-8a63-46a67f0b9400" providerId="AD" clId="Web-{699E292E-48B2-4EA1-BCCE-F447F4DE193E}" dt="2020-02-20T20:28:36.304" v="157" actId="20577"/>
          <ac:spMkLst>
            <pc:docMk/>
            <pc:sldMk cId="4255692280" sldId="265"/>
            <ac:spMk id="3" creationId="{00000000-0000-0000-0000-000000000000}"/>
          </ac:spMkLst>
        </pc:spChg>
      </pc:sldChg>
      <pc:sldChg chg="modSp">
        <pc:chgData name="Morgan Driggs" userId="S::mdriggs@uoregon.edu::1d5ecd19-bb14-4bd6-8a63-46a67f0b9400" providerId="AD" clId="Web-{699E292E-48B2-4EA1-BCCE-F447F4DE193E}" dt="2020-02-20T20:27:06.305" v="106" actId="20577"/>
        <pc:sldMkLst>
          <pc:docMk/>
          <pc:sldMk cId="2076454706" sldId="268"/>
        </pc:sldMkLst>
        <pc:spChg chg="mod">
          <ac:chgData name="Morgan Driggs" userId="S::mdriggs@uoregon.edu::1d5ecd19-bb14-4bd6-8a63-46a67f0b9400" providerId="AD" clId="Web-{699E292E-48B2-4EA1-BCCE-F447F4DE193E}" dt="2020-02-20T20:27:06.305" v="106" actId="20577"/>
          <ac:spMkLst>
            <pc:docMk/>
            <pc:sldMk cId="2076454706" sldId="268"/>
            <ac:spMk id="6" creationId="{85A48031-A59C-4AC6-AE50-8DB26AA7D07F}"/>
          </ac:spMkLst>
        </pc:spChg>
      </pc:sldChg>
      <pc:sldChg chg="addSp delSp modSp">
        <pc:chgData name="Morgan Driggs" userId="S::mdriggs@uoregon.edu::1d5ecd19-bb14-4bd6-8a63-46a67f0b9400" providerId="AD" clId="Web-{699E292E-48B2-4EA1-BCCE-F447F4DE193E}" dt="2020-02-20T20:32:41.302" v="187" actId="20577"/>
        <pc:sldMkLst>
          <pc:docMk/>
          <pc:sldMk cId="4151243299" sldId="269"/>
        </pc:sldMkLst>
        <pc:spChg chg="mod">
          <ac:chgData name="Morgan Driggs" userId="S::mdriggs@uoregon.edu::1d5ecd19-bb14-4bd6-8a63-46a67f0b9400" providerId="AD" clId="Web-{699E292E-48B2-4EA1-BCCE-F447F4DE193E}" dt="2020-02-20T20:32:41.302" v="187" actId="20577"/>
          <ac:spMkLst>
            <pc:docMk/>
            <pc:sldMk cId="4151243299" sldId="269"/>
            <ac:spMk id="3" creationId="{00000000-0000-0000-0000-000000000000}"/>
          </ac:spMkLst>
        </pc:spChg>
        <pc:spChg chg="del mod">
          <ac:chgData name="Morgan Driggs" userId="S::mdriggs@uoregon.edu::1d5ecd19-bb14-4bd6-8a63-46a67f0b9400" providerId="AD" clId="Web-{699E292E-48B2-4EA1-BCCE-F447F4DE193E}" dt="2020-02-20T20:31:22.178" v="174"/>
          <ac:spMkLst>
            <pc:docMk/>
            <pc:sldMk cId="4151243299" sldId="269"/>
            <ac:spMk id="5" creationId="{00000000-0000-0000-0000-000000000000}"/>
          </ac:spMkLst>
        </pc:spChg>
        <pc:spChg chg="del">
          <ac:chgData name="Morgan Driggs" userId="S::mdriggs@uoregon.edu::1d5ecd19-bb14-4bd6-8a63-46a67f0b9400" providerId="AD" clId="Web-{699E292E-48B2-4EA1-BCCE-F447F4DE193E}" dt="2020-02-20T20:31:27.881" v="176"/>
          <ac:spMkLst>
            <pc:docMk/>
            <pc:sldMk cId="4151243299" sldId="269"/>
            <ac:spMk id="6" creationId="{00000000-0000-0000-0000-000000000000}"/>
          </ac:spMkLst>
        </pc:spChg>
        <pc:spChg chg="add del mod">
          <ac:chgData name="Morgan Driggs" userId="S::mdriggs@uoregon.edu::1d5ecd19-bb14-4bd6-8a63-46a67f0b9400" providerId="AD" clId="Web-{699E292E-48B2-4EA1-BCCE-F447F4DE193E}" dt="2020-02-20T20:31:24.756" v="175"/>
          <ac:spMkLst>
            <pc:docMk/>
            <pc:sldMk cId="4151243299" sldId="269"/>
            <ac:spMk id="8" creationId="{167E9E9E-65F1-41D2-891D-70258D5C7197}"/>
          </ac:spMkLst>
        </pc:spChg>
        <pc:spChg chg="add del mod">
          <ac:chgData name="Morgan Driggs" userId="S::mdriggs@uoregon.edu::1d5ecd19-bb14-4bd6-8a63-46a67f0b9400" providerId="AD" clId="Web-{699E292E-48B2-4EA1-BCCE-F447F4DE193E}" dt="2020-02-20T20:31:33.974" v="177"/>
          <ac:spMkLst>
            <pc:docMk/>
            <pc:sldMk cId="4151243299" sldId="269"/>
            <ac:spMk id="10" creationId="{2C00CCD8-A681-4ED5-B67D-D3C0FDF362ED}"/>
          </ac:spMkLst>
        </pc:spChg>
        <pc:graphicFrameChg chg="mod">
          <ac:chgData name="Morgan Driggs" userId="S::mdriggs@uoregon.edu::1d5ecd19-bb14-4bd6-8a63-46a67f0b9400" providerId="AD" clId="Web-{699E292E-48B2-4EA1-BCCE-F447F4DE193E}" dt="2020-02-20T20:32:22.115" v="183" actId="1076"/>
          <ac:graphicFrameMkLst>
            <pc:docMk/>
            <pc:sldMk cId="4151243299" sldId="269"/>
            <ac:graphicFrameMk id="7" creationId="{00000000-0008-0000-0300-000011000000}"/>
          </ac:graphicFrameMkLst>
        </pc:graphicFrameChg>
      </pc:sldChg>
      <pc:sldChg chg="modSp mod modClrScheme chgLayout">
        <pc:chgData name="Morgan Driggs" userId="S::mdriggs@uoregon.edu::1d5ecd19-bb14-4bd6-8a63-46a67f0b9400" providerId="AD" clId="Web-{699E292E-48B2-4EA1-BCCE-F447F4DE193E}" dt="2020-02-20T20:22:42.417" v="23" actId="1076"/>
        <pc:sldMkLst>
          <pc:docMk/>
          <pc:sldMk cId="2100750973" sldId="270"/>
        </pc:sldMkLst>
        <pc:spChg chg="mod ord">
          <ac:chgData name="Morgan Driggs" userId="S::mdriggs@uoregon.edu::1d5ecd19-bb14-4bd6-8a63-46a67f0b9400" providerId="AD" clId="Web-{699E292E-48B2-4EA1-BCCE-F447F4DE193E}" dt="2020-02-20T20:21:44.058" v="11"/>
          <ac:spMkLst>
            <pc:docMk/>
            <pc:sldMk cId="2100750973" sldId="270"/>
            <ac:spMk id="2" creationId="{00000000-0000-0000-0000-000000000000}"/>
          </ac:spMkLst>
        </pc:spChg>
        <pc:spChg chg="mod ord">
          <ac:chgData name="Morgan Driggs" userId="S::mdriggs@uoregon.edu::1d5ecd19-bb14-4bd6-8a63-46a67f0b9400" providerId="AD" clId="Web-{699E292E-48B2-4EA1-BCCE-F447F4DE193E}" dt="2020-02-20T20:22:42.417" v="23" actId="1076"/>
          <ac:spMkLst>
            <pc:docMk/>
            <pc:sldMk cId="2100750973" sldId="270"/>
            <ac:spMk id="3" creationId="{00000000-0000-0000-0000-000000000000}"/>
          </ac:spMkLst>
        </pc:spChg>
        <pc:spChg chg="mod ord">
          <ac:chgData name="Morgan Driggs" userId="S::mdriggs@uoregon.edu::1d5ecd19-bb14-4bd6-8a63-46a67f0b9400" providerId="AD" clId="Web-{699E292E-48B2-4EA1-BCCE-F447F4DE193E}" dt="2020-02-20T20:22:30.979" v="21" actId="1076"/>
          <ac:spMkLst>
            <pc:docMk/>
            <pc:sldMk cId="2100750973" sldId="270"/>
            <ac:spMk id="4" creationId="{00000000-0000-0000-0000-000000000000}"/>
          </ac:spMkLst>
        </pc:spChg>
      </pc:sldChg>
      <pc:sldChg chg="addSp modSp new">
        <pc:chgData name="Morgan Driggs" userId="S::mdriggs@uoregon.edu::1d5ecd19-bb14-4bd6-8a63-46a67f0b9400" providerId="AD" clId="Web-{699E292E-48B2-4EA1-BCCE-F447F4DE193E}" dt="2020-02-20T20:33:12.239" v="202" actId="1076"/>
        <pc:sldMkLst>
          <pc:docMk/>
          <pc:sldMk cId="2680184149" sldId="272"/>
        </pc:sldMkLst>
        <pc:spChg chg="mod">
          <ac:chgData name="Morgan Driggs" userId="S::mdriggs@uoregon.edu::1d5ecd19-bb14-4bd6-8a63-46a67f0b9400" providerId="AD" clId="Web-{699E292E-48B2-4EA1-BCCE-F447F4DE193E}" dt="2020-02-20T20:32:52.489" v="192" actId="20577"/>
          <ac:spMkLst>
            <pc:docMk/>
            <pc:sldMk cId="2680184149" sldId="272"/>
            <ac:spMk id="2" creationId="{6230AEA9-71E9-41AC-9C98-A30100C28F17}"/>
          </ac:spMkLst>
        </pc:spChg>
        <pc:spChg chg="mod">
          <ac:chgData name="Morgan Driggs" userId="S::mdriggs@uoregon.edu::1d5ecd19-bb14-4bd6-8a63-46a67f0b9400" providerId="AD" clId="Web-{699E292E-48B2-4EA1-BCCE-F447F4DE193E}" dt="2020-02-20T20:33:12.239" v="202" actId="1076"/>
          <ac:spMkLst>
            <pc:docMk/>
            <pc:sldMk cId="2680184149" sldId="272"/>
            <ac:spMk id="3" creationId="{7F90587A-CD89-4294-B460-5107785938E2}"/>
          </ac:spMkLst>
        </pc:spChg>
        <pc:spChg chg="add mod">
          <ac:chgData name="Morgan Driggs" userId="S::mdriggs@uoregon.edu::1d5ecd19-bb14-4bd6-8a63-46a67f0b9400" providerId="AD" clId="Web-{699E292E-48B2-4EA1-BCCE-F447F4DE193E}" dt="2020-02-20T20:33:08.786" v="199" actId="20577"/>
          <ac:spMkLst>
            <pc:docMk/>
            <pc:sldMk cId="2680184149" sldId="272"/>
            <ac:spMk id="4" creationId="{9DA1EB8B-1D11-4903-9814-8FAE46E5B7A1}"/>
          </ac:spMkLst>
        </pc:spChg>
      </pc:sldChg>
    </pc:docChg>
  </pc:docChgLst>
  <pc:docChgLst>
    <pc:chgData name="Morgan Driggs" userId="S::mdriggs@uoregon.edu::1d5ecd19-bb14-4bd6-8a63-46a67f0b9400" providerId="AD" clId="Web-{F2C5C7FD-B227-4BB9-B9E1-1698C90C23BB}"/>
    <pc:docChg chg="modSld">
      <pc:chgData name="Morgan Driggs" userId="S::mdriggs@uoregon.edu::1d5ecd19-bb14-4bd6-8a63-46a67f0b9400" providerId="AD" clId="Web-{F2C5C7FD-B227-4BB9-B9E1-1698C90C23BB}" dt="2020-02-05T19:21:33.861" v="62"/>
      <pc:docMkLst>
        <pc:docMk/>
      </pc:docMkLst>
      <pc:sldChg chg="modSp">
        <pc:chgData name="Morgan Driggs" userId="S::mdriggs@uoregon.edu::1d5ecd19-bb14-4bd6-8a63-46a67f0b9400" providerId="AD" clId="Web-{F2C5C7FD-B227-4BB9-B9E1-1698C90C23BB}" dt="2020-02-05T19:16:30.381" v="10" actId="20577"/>
        <pc:sldMkLst>
          <pc:docMk/>
          <pc:sldMk cId="1417185928" sldId="256"/>
        </pc:sldMkLst>
        <pc:spChg chg="mod">
          <ac:chgData name="Morgan Driggs" userId="S::mdriggs@uoregon.edu::1d5ecd19-bb14-4bd6-8a63-46a67f0b9400" providerId="AD" clId="Web-{F2C5C7FD-B227-4BB9-B9E1-1698C90C23BB}" dt="2020-02-05T19:16:30.381" v="10" actId="20577"/>
          <ac:spMkLst>
            <pc:docMk/>
            <pc:sldMk cId="1417185928" sldId="256"/>
            <ac:spMk id="3" creationId="{00000000-0000-0000-0000-000000000000}"/>
          </ac:spMkLst>
        </pc:spChg>
      </pc:sldChg>
      <pc:sldChg chg="addSp delSp modSp mod setBg">
        <pc:chgData name="Morgan Driggs" userId="S::mdriggs@uoregon.edu::1d5ecd19-bb14-4bd6-8a63-46a67f0b9400" providerId="AD" clId="Web-{F2C5C7FD-B227-4BB9-B9E1-1698C90C23BB}" dt="2020-02-05T19:21:33.861" v="62"/>
        <pc:sldMkLst>
          <pc:docMk/>
          <pc:sldMk cId="836585461" sldId="257"/>
        </pc:sldMkLst>
        <pc:spChg chg="mod">
          <ac:chgData name="Morgan Driggs" userId="S::mdriggs@uoregon.edu::1d5ecd19-bb14-4bd6-8a63-46a67f0b9400" providerId="AD" clId="Web-{F2C5C7FD-B227-4BB9-B9E1-1698C90C23BB}" dt="2020-02-05T19:21:33.861" v="62"/>
          <ac:spMkLst>
            <pc:docMk/>
            <pc:sldMk cId="836585461" sldId="257"/>
            <ac:spMk id="2" creationId="{00000000-0000-0000-0000-000000000000}"/>
          </ac:spMkLst>
        </pc:spChg>
        <pc:spChg chg="del mod">
          <ac:chgData name="Morgan Driggs" userId="S::mdriggs@uoregon.edu::1d5ecd19-bb14-4bd6-8a63-46a67f0b9400" providerId="AD" clId="Web-{F2C5C7FD-B227-4BB9-B9E1-1698C90C23BB}" dt="2020-02-05T19:20:42.908" v="49"/>
          <ac:spMkLst>
            <pc:docMk/>
            <pc:sldMk cId="836585461" sldId="257"/>
            <ac:spMk id="3" creationId="{00000000-0000-0000-0000-000000000000}"/>
          </ac:spMkLst>
        </pc:spChg>
        <pc:spChg chg="add del">
          <ac:chgData name="Morgan Driggs" userId="S::mdriggs@uoregon.edu::1d5ecd19-bb14-4bd6-8a63-46a67f0b9400" providerId="AD" clId="Web-{F2C5C7FD-B227-4BB9-B9E1-1698C90C23BB}" dt="2020-02-05T19:21:16.096" v="55"/>
          <ac:spMkLst>
            <pc:docMk/>
            <pc:sldMk cId="836585461" sldId="257"/>
            <ac:spMk id="9" creationId="{BD11ECC6-8551-4768-8DFD-CD41AF420A37}"/>
          </ac:spMkLst>
        </pc:spChg>
        <pc:spChg chg="add del">
          <ac:chgData name="Morgan Driggs" userId="S::mdriggs@uoregon.edu::1d5ecd19-bb14-4bd6-8a63-46a67f0b9400" providerId="AD" clId="Web-{F2C5C7FD-B227-4BB9-B9E1-1698C90C23BB}" dt="2020-02-05T19:21:16.096" v="55"/>
          <ac:spMkLst>
            <pc:docMk/>
            <pc:sldMk cId="836585461" sldId="257"/>
            <ac:spMk id="11" creationId="{8E2EB503-A017-4457-A105-53638C97DEB8}"/>
          </ac:spMkLst>
        </pc:spChg>
        <pc:spChg chg="add del">
          <ac:chgData name="Morgan Driggs" userId="S::mdriggs@uoregon.edu::1d5ecd19-bb14-4bd6-8a63-46a67f0b9400" providerId="AD" clId="Web-{F2C5C7FD-B227-4BB9-B9E1-1698C90C23BB}" dt="2020-02-05T19:21:12.627" v="53"/>
          <ac:spMkLst>
            <pc:docMk/>
            <pc:sldMk cId="836585461" sldId="257"/>
            <ac:spMk id="12" creationId="{BD11ECC6-8551-4768-8DFD-CD41AF420A37}"/>
          </ac:spMkLst>
        </pc:spChg>
        <pc:spChg chg="add del">
          <ac:chgData name="Morgan Driggs" userId="S::mdriggs@uoregon.edu::1d5ecd19-bb14-4bd6-8a63-46a67f0b9400" providerId="AD" clId="Web-{F2C5C7FD-B227-4BB9-B9E1-1698C90C23BB}" dt="2020-02-05T19:21:23.923" v="57"/>
          <ac:spMkLst>
            <pc:docMk/>
            <pc:sldMk cId="836585461" sldId="257"/>
            <ac:spMk id="13" creationId="{655AE6B0-AC9E-4167-806F-E9DB135FC46B}"/>
          </ac:spMkLst>
        </pc:spChg>
        <pc:spChg chg="add del">
          <ac:chgData name="Morgan Driggs" userId="S::mdriggs@uoregon.edu::1d5ecd19-bb14-4bd6-8a63-46a67f0b9400" providerId="AD" clId="Web-{F2C5C7FD-B227-4BB9-B9E1-1698C90C23BB}" dt="2020-02-05T19:21:12.627" v="53"/>
          <ac:spMkLst>
            <pc:docMk/>
            <pc:sldMk cId="836585461" sldId="257"/>
            <ac:spMk id="25" creationId="{8E2EB503-A017-4457-A105-53638C97DEB8}"/>
          </ac:spMkLst>
        </pc:spChg>
        <pc:spChg chg="add del">
          <ac:chgData name="Morgan Driggs" userId="S::mdriggs@uoregon.edu::1d5ecd19-bb14-4bd6-8a63-46a67f0b9400" providerId="AD" clId="Web-{F2C5C7FD-B227-4BB9-B9E1-1698C90C23BB}" dt="2020-02-05T19:21:23.923" v="57"/>
          <ac:spMkLst>
            <pc:docMk/>
            <pc:sldMk cId="836585461" sldId="257"/>
            <ac:spMk id="26" creationId="{87BD1F4E-A66D-4C06-86DA-8D56CA7A3B41}"/>
          </ac:spMkLst>
        </pc:spChg>
        <pc:spChg chg="add del">
          <ac:chgData name="Morgan Driggs" userId="S::mdriggs@uoregon.edu::1d5ecd19-bb14-4bd6-8a63-46a67f0b9400" providerId="AD" clId="Web-{F2C5C7FD-B227-4BB9-B9E1-1698C90C23BB}" dt="2020-02-05T19:21:28.798" v="59"/>
          <ac:spMkLst>
            <pc:docMk/>
            <pc:sldMk cId="836585461" sldId="257"/>
            <ac:spMk id="27" creationId="{655AE6B0-AC9E-4167-806F-E9DB135FC46B}"/>
          </ac:spMkLst>
        </pc:spChg>
        <pc:spChg chg="add del">
          <ac:chgData name="Morgan Driggs" userId="S::mdriggs@uoregon.edu::1d5ecd19-bb14-4bd6-8a63-46a67f0b9400" providerId="AD" clId="Web-{F2C5C7FD-B227-4BB9-B9E1-1698C90C23BB}" dt="2020-02-05T19:21:28.798" v="59"/>
          <ac:spMkLst>
            <pc:docMk/>
            <pc:sldMk cId="836585461" sldId="257"/>
            <ac:spMk id="29" creationId="{87BD1F4E-A66D-4C06-86DA-8D56CA7A3B41}"/>
          </ac:spMkLst>
        </pc:spChg>
        <pc:spChg chg="add del">
          <ac:chgData name="Morgan Driggs" userId="S::mdriggs@uoregon.edu::1d5ecd19-bb14-4bd6-8a63-46a67f0b9400" providerId="AD" clId="Web-{F2C5C7FD-B227-4BB9-B9E1-1698C90C23BB}" dt="2020-02-05T19:21:33.784" v="61"/>
          <ac:spMkLst>
            <pc:docMk/>
            <pc:sldMk cId="836585461" sldId="257"/>
            <ac:spMk id="30" creationId="{655AE6B0-AC9E-4167-806F-E9DB135FC46B}"/>
          </ac:spMkLst>
        </pc:spChg>
        <pc:spChg chg="add del">
          <ac:chgData name="Morgan Driggs" userId="S::mdriggs@uoregon.edu::1d5ecd19-bb14-4bd6-8a63-46a67f0b9400" providerId="AD" clId="Web-{F2C5C7FD-B227-4BB9-B9E1-1698C90C23BB}" dt="2020-02-05T19:21:33.784" v="61"/>
          <ac:spMkLst>
            <pc:docMk/>
            <pc:sldMk cId="836585461" sldId="257"/>
            <ac:spMk id="32" creationId="{87BD1F4E-A66D-4C06-86DA-8D56CA7A3B41}"/>
          </ac:spMkLst>
        </pc:spChg>
        <pc:grpChg chg="add del">
          <ac:chgData name="Morgan Driggs" userId="S::mdriggs@uoregon.edu::1d5ecd19-bb14-4bd6-8a63-46a67f0b9400" providerId="AD" clId="Web-{F2C5C7FD-B227-4BB9-B9E1-1698C90C23BB}" dt="2020-02-05T19:21:16.096" v="55"/>
          <ac:grpSpMkLst>
            <pc:docMk/>
            <pc:sldMk cId="836585461" sldId="257"/>
            <ac:grpSpMk id="10" creationId="{93657592-CA60-4F45-B1A0-88AA77242087}"/>
          </ac:grpSpMkLst>
        </pc:grpChg>
        <pc:grpChg chg="add del">
          <ac:chgData name="Morgan Driggs" userId="S::mdriggs@uoregon.edu::1d5ecd19-bb14-4bd6-8a63-46a67f0b9400" providerId="AD" clId="Web-{F2C5C7FD-B227-4BB9-B9E1-1698C90C23BB}" dt="2020-02-05T19:21:12.627" v="53"/>
          <ac:grpSpMkLst>
            <pc:docMk/>
            <pc:sldMk cId="836585461" sldId="257"/>
            <ac:grpSpMk id="14" creationId="{93657592-CA60-4F45-B1A0-88AA77242087}"/>
          </ac:grpSpMkLst>
        </pc:grpChg>
        <pc:grpChg chg="add del">
          <ac:chgData name="Morgan Driggs" userId="S::mdriggs@uoregon.edu::1d5ecd19-bb14-4bd6-8a63-46a67f0b9400" providerId="AD" clId="Web-{F2C5C7FD-B227-4BB9-B9E1-1698C90C23BB}" dt="2020-02-05T19:21:23.923" v="57"/>
          <ac:grpSpMkLst>
            <pc:docMk/>
            <pc:sldMk cId="836585461" sldId="257"/>
            <ac:grpSpMk id="24" creationId="{3523416A-383B-4FDC-B4C9-D8EDDFE9C043}"/>
          </ac:grpSpMkLst>
        </pc:grpChg>
        <pc:grpChg chg="add del">
          <ac:chgData name="Morgan Driggs" userId="S::mdriggs@uoregon.edu::1d5ecd19-bb14-4bd6-8a63-46a67f0b9400" providerId="AD" clId="Web-{F2C5C7FD-B227-4BB9-B9E1-1698C90C23BB}" dt="2020-02-05T19:21:28.798" v="59"/>
          <ac:grpSpMkLst>
            <pc:docMk/>
            <pc:sldMk cId="836585461" sldId="257"/>
            <ac:grpSpMk id="28" creationId="{3523416A-383B-4FDC-B4C9-D8EDDFE9C043}"/>
          </ac:grpSpMkLst>
        </pc:grpChg>
        <pc:grpChg chg="add del">
          <ac:chgData name="Morgan Driggs" userId="S::mdriggs@uoregon.edu::1d5ecd19-bb14-4bd6-8a63-46a67f0b9400" providerId="AD" clId="Web-{F2C5C7FD-B227-4BB9-B9E1-1698C90C23BB}" dt="2020-02-05T19:21:33.784" v="61"/>
          <ac:grpSpMkLst>
            <pc:docMk/>
            <pc:sldMk cId="836585461" sldId="257"/>
            <ac:grpSpMk id="31" creationId="{3523416A-383B-4FDC-B4C9-D8EDDFE9C043}"/>
          </ac:grpSpMkLst>
        </pc:grpChg>
        <pc:graphicFrameChg chg="add mod modGraphic">
          <ac:chgData name="Morgan Driggs" userId="S::mdriggs@uoregon.edu::1d5ecd19-bb14-4bd6-8a63-46a67f0b9400" providerId="AD" clId="Web-{F2C5C7FD-B227-4BB9-B9E1-1698C90C23BB}" dt="2020-02-05T19:21:33.861" v="62"/>
          <ac:graphicFrameMkLst>
            <pc:docMk/>
            <pc:sldMk cId="836585461" sldId="257"/>
            <ac:graphicFrameMk id="7" creationId="{FA53C267-D874-48FC-A2D9-F66747659D99}"/>
          </ac:graphicFrameMkLst>
        </pc:graphicFrameChg>
      </pc:sldChg>
    </pc:docChg>
  </pc:docChgLst>
  <pc:docChgLst>
    <pc:chgData name="Morgan Driggs" userId="S::mdriggs@uoregon.edu::1d5ecd19-bb14-4bd6-8a63-46a67f0b9400" providerId="AD" clId="Web-{51A7C5C5-B682-4B99-B979-A0DEFF24DB7D}"/>
    <pc:docChg chg="modSld">
      <pc:chgData name="Morgan Driggs" userId="S::mdriggs@uoregon.edu::1d5ecd19-bb14-4bd6-8a63-46a67f0b9400" providerId="AD" clId="Web-{51A7C5C5-B682-4B99-B979-A0DEFF24DB7D}" dt="2020-02-20T22:46:57.437" v="53"/>
      <pc:docMkLst>
        <pc:docMk/>
      </pc:docMkLst>
      <pc:sldChg chg="modSp">
        <pc:chgData name="Morgan Driggs" userId="S::mdriggs@uoregon.edu::1d5ecd19-bb14-4bd6-8a63-46a67f0b9400" providerId="AD" clId="Web-{51A7C5C5-B682-4B99-B979-A0DEFF24DB7D}" dt="2020-02-20T22:46:57.437" v="53"/>
        <pc:sldMkLst>
          <pc:docMk/>
          <pc:sldMk cId="2076454706" sldId="268"/>
        </pc:sldMkLst>
        <pc:spChg chg="mod">
          <ac:chgData name="Morgan Driggs" userId="S::mdriggs@uoregon.edu::1d5ecd19-bb14-4bd6-8a63-46a67f0b9400" providerId="AD" clId="Web-{51A7C5C5-B682-4B99-B979-A0DEFF24DB7D}" dt="2020-02-20T22:46:57.437" v="53"/>
          <ac:spMkLst>
            <pc:docMk/>
            <pc:sldMk cId="2076454706" sldId="268"/>
            <ac:spMk id="6" creationId="{85A48031-A59C-4AC6-AE50-8DB26AA7D07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oregon.sharepoint.com/sites/O365_QuestfortheBest-TeamBuilding/Shared%20Documents/General/Survey%20Results/QFTB_SurveyResponses_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0A_B97F17AE.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oregon.sharepoint.com/sites/O365_QuestfortheBest-TeamBuilding/Shared%20Documents/General/Survey%20Results/QFTB_SurveyResponses_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_10D_F76EF22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CPFM Quarterly Activities - rate your interest</a:t>
            </a:r>
          </a:p>
        </c:rich>
      </c:tx>
      <c:layout>
        <c:manualLayout>
          <c:xMode val="edge"/>
          <c:yMode val="edge"/>
          <c:x val="0.26765810990044159"/>
          <c:y val="2.968019935745874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Data!$B$2</c:f>
              <c:strCache>
                <c:ptCount val="1"/>
                <c:pt idx="0">
                  <c:v>Strongly Dislike</c:v>
                </c:pt>
              </c:strCache>
            </c:strRef>
          </c:tx>
          <c:spPr>
            <a:solidFill>
              <a:schemeClr val="accent5">
                <a:tint val="54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Data!$A$3:$A$7</c:f>
              <c:strCache>
                <c:ptCount val="5"/>
                <c:pt idx="0">
                  <c:v>Scavenger Hunt</c:v>
                </c:pt>
                <c:pt idx="1">
                  <c:v>Bowling</c:v>
                </c:pt>
                <c:pt idx="2">
                  <c:v>Kickball</c:v>
                </c:pt>
                <c:pt idx="3">
                  <c:v>Picnic/BBQ</c:v>
                </c:pt>
                <c:pt idx="4">
                  <c:v>Winter Reception</c:v>
                </c:pt>
              </c:strCache>
            </c:strRef>
          </c:cat>
          <c:val>
            <c:numRef>
              <c:f>Data!$B$3:$B$7</c:f>
              <c:numCache>
                <c:formatCode>General</c:formatCode>
                <c:ptCount val="5"/>
                <c:pt idx="0">
                  <c:v>8</c:v>
                </c:pt>
                <c:pt idx="1">
                  <c:v>3</c:v>
                </c:pt>
                <c:pt idx="2">
                  <c:v>5</c:v>
                </c:pt>
                <c:pt idx="3">
                  <c:v>2</c:v>
                </c:pt>
                <c:pt idx="4">
                  <c:v>4</c:v>
                </c:pt>
              </c:numCache>
            </c:numRef>
          </c:val>
          <c:extLst>
            <c:ext xmlns:c16="http://schemas.microsoft.com/office/drawing/2014/chart" uri="{C3380CC4-5D6E-409C-BE32-E72D297353CC}">
              <c16:uniqueId val="{00000000-225C-4E16-BDCB-A1B417EACE45}"/>
            </c:ext>
          </c:extLst>
        </c:ser>
        <c:ser>
          <c:idx val="1"/>
          <c:order val="1"/>
          <c:tx>
            <c:strRef>
              <c:f>Data!$C$2</c:f>
              <c:strCache>
                <c:ptCount val="1"/>
                <c:pt idx="0">
                  <c:v>Dislike</c:v>
                </c:pt>
              </c:strCache>
            </c:strRef>
          </c:tx>
          <c:spPr>
            <a:solidFill>
              <a:schemeClr val="accent5">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Data!$A$3:$A$7</c:f>
              <c:strCache>
                <c:ptCount val="5"/>
                <c:pt idx="0">
                  <c:v>Scavenger Hunt</c:v>
                </c:pt>
                <c:pt idx="1">
                  <c:v>Bowling</c:v>
                </c:pt>
                <c:pt idx="2">
                  <c:v>Kickball</c:v>
                </c:pt>
                <c:pt idx="3">
                  <c:v>Picnic/BBQ</c:v>
                </c:pt>
                <c:pt idx="4">
                  <c:v>Winter Reception</c:v>
                </c:pt>
              </c:strCache>
            </c:strRef>
          </c:cat>
          <c:val>
            <c:numRef>
              <c:f>Data!$C$3:$C$7</c:f>
              <c:numCache>
                <c:formatCode>General</c:formatCode>
                <c:ptCount val="5"/>
                <c:pt idx="0">
                  <c:v>4</c:v>
                </c:pt>
                <c:pt idx="1">
                  <c:v>6</c:v>
                </c:pt>
                <c:pt idx="2">
                  <c:v>10</c:v>
                </c:pt>
                <c:pt idx="3">
                  <c:v>2</c:v>
                </c:pt>
                <c:pt idx="4">
                  <c:v>0</c:v>
                </c:pt>
              </c:numCache>
            </c:numRef>
          </c:val>
          <c:extLst>
            <c:ext xmlns:c16="http://schemas.microsoft.com/office/drawing/2014/chart" uri="{C3380CC4-5D6E-409C-BE32-E72D297353CC}">
              <c16:uniqueId val="{00000001-225C-4E16-BDCB-A1B417EACE45}"/>
            </c:ext>
          </c:extLst>
        </c:ser>
        <c:ser>
          <c:idx val="2"/>
          <c:order val="2"/>
          <c:tx>
            <c:strRef>
              <c:f>Data!$D$2</c:f>
              <c:strCache>
                <c:ptCount val="1"/>
                <c:pt idx="0">
                  <c:v>Neutral</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Data!$A$3:$A$7</c:f>
              <c:strCache>
                <c:ptCount val="5"/>
                <c:pt idx="0">
                  <c:v>Scavenger Hunt</c:v>
                </c:pt>
                <c:pt idx="1">
                  <c:v>Bowling</c:v>
                </c:pt>
                <c:pt idx="2">
                  <c:v>Kickball</c:v>
                </c:pt>
                <c:pt idx="3">
                  <c:v>Picnic/BBQ</c:v>
                </c:pt>
                <c:pt idx="4">
                  <c:v>Winter Reception</c:v>
                </c:pt>
              </c:strCache>
            </c:strRef>
          </c:cat>
          <c:val>
            <c:numRef>
              <c:f>Data!$D$3:$D$7</c:f>
              <c:numCache>
                <c:formatCode>General</c:formatCode>
                <c:ptCount val="5"/>
                <c:pt idx="0">
                  <c:v>18</c:v>
                </c:pt>
                <c:pt idx="1">
                  <c:v>11</c:v>
                </c:pt>
                <c:pt idx="2">
                  <c:v>25</c:v>
                </c:pt>
                <c:pt idx="3">
                  <c:v>9</c:v>
                </c:pt>
                <c:pt idx="4">
                  <c:v>16</c:v>
                </c:pt>
              </c:numCache>
            </c:numRef>
          </c:val>
          <c:extLst>
            <c:ext xmlns:c16="http://schemas.microsoft.com/office/drawing/2014/chart" uri="{C3380CC4-5D6E-409C-BE32-E72D297353CC}">
              <c16:uniqueId val="{00000002-225C-4E16-BDCB-A1B417EACE45}"/>
            </c:ext>
          </c:extLst>
        </c:ser>
        <c:ser>
          <c:idx val="3"/>
          <c:order val="3"/>
          <c:tx>
            <c:strRef>
              <c:f>Data!$E$2</c:f>
              <c:strCache>
                <c:ptCount val="1"/>
                <c:pt idx="0">
                  <c:v>Like</c:v>
                </c:pt>
              </c:strCache>
            </c:strRef>
          </c:tx>
          <c:spPr>
            <a:solidFill>
              <a:schemeClr val="accent5">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Data!$A$3:$A$7</c:f>
              <c:strCache>
                <c:ptCount val="5"/>
                <c:pt idx="0">
                  <c:v>Scavenger Hunt</c:v>
                </c:pt>
                <c:pt idx="1">
                  <c:v>Bowling</c:v>
                </c:pt>
                <c:pt idx="2">
                  <c:v>Kickball</c:v>
                </c:pt>
                <c:pt idx="3">
                  <c:v>Picnic/BBQ</c:v>
                </c:pt>
                <c:pt idx="4">
                  <c:v>Winter Reception</c:v>
                </c:pt>
              </c:strCache>
            </c:strRef>
          </c:cat>
          <c:val>
            <c:numRef>
              <c:f>Data!$E$3:$E$7</c:f>
              <c:numCache>
                <c:formatCode>General</c:formatCode>
                <c:ptCount val="5"/>
                <c:pt idx="0">
                  <c:v>14</c:v>
                </c:pt>
                <c:pt idx="1">
                  <c:v>23</c:v>
                </c:pt>
                <c:pt idx="2">
                  <c:v>27</c:v>
                </c:pt>
                <c:pt idx="3">
                  <c:v>35</c:v>
                </c:pt>
                <c:pt idx="4">
                  <c:v>35</c:v>
                </c:pt>
              </c:numCache>
            </c:numRef>
          </c:val>
          <c:extLst>
            <c:ext xmlns:c16="http://schemas.microsoft.com/office/drawing/2014/chart" uri="{C3380CC4-5D6E-409C-BE32-E72D297353CC}">
              <c16:uniqueId val="{00000003-225C-4E16-BDCB-A1B417EACE45}"/>
            </c:ext>
          </c:extLst>
        </c:ser>
        <c:ser>
          <c:idx val="4"/>
          <c:order val="4"/>
          <c:tx>
            <c:strRef>
              <c:f>Data!$F$2</c:f>
              <c:strCache>
                <c:ptCount val="1"/>
                <c:pt idx="0">
                  <c:v>Strongly Like</c:v>
                </c:pt>
              </c:strCache>
            </c:strRef>
          </c:tx>
          <c:spPr>
            <a:solidFill>
              <a:schemeClr val="accent5">
                <a:shade val="53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Data!$A$3:$A$7</c:f>
              <c:strCache>
                <c:ptCount val="5"/>
                <c:pt idx="0">
                  <c:v>Scavenger Hunt</c:v>
                </c:pt>
                <c:pt idx="1">
                  <c:v>Bowling</c:v>
                </c:pt>
                <c:pt idx="2">
                  <c:v>Kickball</c:v>
                </c:pt>
                <c:pt idx="3">
                  <c:v>Picnic/BBQ</c:v>
                </c:pt>
                <c:pt idx="4">
                  <c:v>Winter Reception</c:v>
                </c:pt>
              </c:strCache>
            </c:strRef>
          </c:cat>
          <c:val>
            <c:numRef>
              <c:f>Data!$F$3:$F$7</c:f>
              <c:numCache>
                <c:formatCode>General</c:formatCode>
                <c:ptCount val="5"/>
                <c:pt idx="0">
                  <c:v>25</c:v>
                </c:pt>
                <c:pt idx="1">
                  <c:v>40</c:v>
                </c:pt>
                <c:pt idx="2">
                  <c:v>18</c:v>
                </c:pt>
                <c:pt idx="3">
                  <c:v>46</c:v>
                </c:pt>
                <c:pt idx="4">
                  <c:v>40</c:v>
                </c:pt>
              </c:numCache>
            </c:numRef>
          </c:val>
          <c:extLst>
            <c:ext xmlns:c16="http://schemas.microsoft.com/office/drawing/2014/chart" uri="{C3380CC4-5D6E-409C-BE32-E72D297353CC}">
              <c16:uniqueId val="{00000004-225C-4E16-BDCB-A1B417EACE45}"/>
            </c:ext>
          </c:extLst>
        </c:ser>
        <c:dLbls>
          <c:dLblPos val="inEnd"/>
          <c:showLegendKey val="0"/>
          <c:showVal val="1"/>
          <c:showCatName val="0"/>
          <c:showSerName val="0"/>
          <c:showPercent val="0"/>
          <c:showBubbleSize val="0"/>
        </c:dLbls>
        <c:gapWidth val="65"/>
        <c:axId val="403439608"/>
        <c:axId val="403436984"/>
      </c:barChart>
      <c:catAx>
        <c:axId val="4034396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403436984"/>
        <c:crosses val="autoZero"/>
        <c:auto val="1"/>
        <c:lblAlgn val="ctr"/>
        <c:lblOffset val="100"/>
        <c:noMultiLvlLbl val="0"/>
      </c:catAx>
      <c:valAx>
        <c:axId val="40343698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034396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700"/>
              <a:t>Are you aware of activities outside of CPFM?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2F-433B-865E-814A2583206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2F-433B-865E-814A2583206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32F-433B-865E-814A2583206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Data!$A$26:$A$28</c:f>
              <c:strCache>
                <c:ptCount val="3"/>
                <c:pt idx="0">
                  <c:v>Aware of team building activities outside of CPFM?</c:v>
                </c:pt>
                <c:pt idx="1">
                  <c:v>Yes</c:v>
                </c:pt>
                <c:pt idx="2">
                  <c:v>No</c:v>
                </c:pt>
              </c:strCache>
            </c:strRef>
          </c:cat>
          <c:val>
            <c:numRef>
              <c:f>Data!$B$26:$B$28</c:f>
              <c:numCache>
                <c:formatCode>General</c:formatCode>
                <c:ptCount val="3"/>
                <c:pt idx="1">
                  <c:v>61</c:v>
                </c:pt>
                <c:pt idx="2">
                  <c:v>45</c:v>
                </c:pt>
              </c:numCache>
            </c:numRef>
          </c:val>
          <c:extLst>
            <c:ext xmlns:c16="http://schemas.microsoft.com/office/drawing/2014/chart" uri="{C3380CC4-5D6E-409C-BE32-E72D297353CC}">
              <c16:uniqueId val="{00000006-B32F-433B-865E-814A2583206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delete val="1"/>
      </c:legendEntry>
      <c:layout>
        <c:manualLayout>
          <c:xMode val="edge"/>
          <c:yMode val="edge"/>
          <c:x val="0.78038927847367001"/>
          <c:y val="0.38664288915105122"/>
          <c:w val="0.17876462378745325"/>
          <c:h val="0.3147513877838440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Do you have supervisor support?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shade val="6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4D0-417F-AA95-39A744108CB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4D0-417F-AA95-39A744108CB4}"/>
              </c:ext>
            </c:extLst>
          </c:dPt>
          <c:dPt>
            <c:idx val="2"/>
            <c:bubble3D val="0"/>
            <c:spPr>
              <a:solidFill>
                <a:schemeClr val="accent2">
                  <a:tint val="6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4D0-417F-AA95-39A744108CB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Data!$A$34:$A$36</c:f>
              <c:strCache>
                <c:ptCount val="3"/>
                <c:pt idx="0">
                  <c:v>Yes</c:v>
                </c:pt>
                <c:pt idx="1">
                  <c:v>Somewhat</c:v>
                </c:pt>
                <c:pt idx="2">
                  <c:v>No</c:v>
                </c:pt>
              </c:strCache>
            </c:strRef>
          </c:cat>
          <c:val>
            <c:numRef>
              <c:f>Data!$B$34:$B$36</c:f>
              <c:numCache>
                <c:formatCode>General</c:formatCode>
                <c:ptCount val="3"/>
                <c:pt idx="0">
                  <c:v>82</c:v>
                </c:pt>
                <c:pt idx="1">
                  <c:v>17</c:v>
                </c:pt>
                <c:pt idx="2">
                  <c:v>8</c:v>
                </c:pt>
              </c:numCache>
            </c:numRef>
          </c:val>
          <c:extLst>
            <c:ext xmlns:c16="http://schemas.microsoft.com/office/drawing/2014/chart" uri="{C3380CC4-5D6E-409C-BE32-E72D297353CC}">
              <c16:uniqueId val="{00000006-B4D0-417F-AA95-39A744108CB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5471138782070846"/>
          <c:y val="0.31170119692485254"/>
          <c:w val="0.2297847362102993"/>
          <c:h val="0.4710418644477951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Ideas for new activities - rate your interest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Data!$B$13</c:f>
              <c:strCache>
                <c:ptCount val="1"/>
                <c:pt idx="0">
                  <c:v>Not Interested</c:v>
                </c:pt>
              </c:strCache>
            </c:strRef>
          </c:tx>
          <c:spPr>
            <a:solidFill>
              <a:schemeClr val="accent6">
                <a:tint val="58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Data!$A$14:$A$21</c:f>
              <c:strCache>
                <c:ptCount val="8"/>
                <c:pt idx="0">
                  <c:v>Group Tours</c:v>
                </c:pt>
                <c:pt idx="1">
                  <c:v>Interactive trainings/seminars</c:v>
                </c:pt>
                <c:pt idx="2">
                  <c:v>Another team's staff meeting</c:v>
                </c:pt>
                <c:pt idx="3">
                  <c:v>Job shadowing</c:v>
                </c:pt>
                <c:pt idx="4">
                  <c:v>Talent show</c:v>
                </c:pt>
                <c:pt idx="5">
                  <c:v>Grad Parade</c:v>
                </c:pt>
                <c:pt idx="6">
                  <c:v>Unpaid community service</c:v>
                </c:pt>
                <c:pt idx="7">
                  <c:v>Paid community service</c:v>
                </c:pt>
              </c:strCache>
            </c:strRef>
          </c:cat>
          <c:val>
            <c:numRef>
              <c:f>Data!$B$14:$B$21</c:f>
              <c:numCache>
                <c:formatCode>General</c:formatCode>
                <c:ptCount val="8"/>
                <c:pt idx="0">
                  <c:v>9</c:v>
                </c:pt>
                <c:pt idx="1">
                  <c:v>4</c:v>
                </c:pt>
                <c:pt idx="2">
                  <c:v>27</c:v>
                </c:pt>
                <c:pt idx="3">
                  <c:v>18</c:v>
                </c:pt>
                <c:pt idx="4">
                  <c:v>52</c:v>
                </c:pt>
                <c:pt idx="5">
                  <c:v>30</c:v>
                </c:pt>
                <c:pt idx="6">
                  <c:v>30</c:v>
                </c:pt>
                <c:pt idx="7">
                  <c:v>10</c:v>
                </c:pt>
              </c:numCache>
            </c:numRef>
          </c:val>
          <c:extLst>
            <c:ext xmlns:c16="http://schemas.microsoft.com/office/drawing/2014/chart" uri="{C3380CC4-5D6E-409C-BE32-E72D297353CC}">
              <c16:uniqueId val="{00000000-1DE5-42FB-B9E5-34110AF206FF}"/>
            </c:ext>
          </c:extLst>
        </c:ser>
        <c:ser>
          <c:idx val="1"/>
          <c:order val="1"/>
          <c:tx>
            <c:strRef>
              <c:f>Data!$C$13</c:f>
              <c:strCache>
                <c:ptCount val="1"/>
                <c:pt idx="0">
                  <c:v>Neutral</c:v>
                </c:pt>
              </c:strCache>
            </c:strRef>
          </c:tx>
          <c:spPr>
            <a:solidFill>
              <a:schemeClr val="accent6">
                <a:tint val="8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Data!$A$14:$A$21</c:f>
              <c:strCache>
                <c:ptCount val="8"/>
                <c:pt idx="0">
                  <c:v>Group Tours</c:v>
                </c:pt>
                <c:pt idx="1">
                  <c:v>Interactive trainings/seminars</c:v>
                </c:pt>
                <c:pt idx="2">
                  <c:v>Another team's staff meeting</c:v>
                </c:pt>
                <c:pt idx="3">
                  <c:v>Job shadowing</c:v>
                </c:pt>
                <c:pt idx="4">
                  <c:v>Talent show</c:v>
                </c:pt>
                <c:pt idx="5">
                  <c:v>Grad Parade</c:v>
                </c:pt>
                <c:pt idx="6">
                  <c:v>Unpaid community service</c:v>
                </c:pt>
                <c:pt idx="7">
                  <c:v>Paid community service</c:v>
                </c:pt>
              </c:strCache>
            </c:strRef>
          </c:cat>
          <c:val>
            <c:numRef>
              <c:f>Data!$C$14:$C$21</c:f>
              <c:numCache>
                <c:formatCode>General</c:formatCode>
                <c:ptCount val="8"/>
                <c:pt idx="0">
                  <c:v>4</c:v>
                </c:pt>
                <c:pt idx="1">
                  <c:v>6</c:v>
                </c:pt>
                <c:pt idx="2">
                  <c:v>23</c:v>
                </c:pt>
                <c:pt idx="3">
                  <c:v>18</c:v>
                </c:pt>
                <c:pt idx="4">
                  <c:v>26</c:v>
                </c:pt>
                <c:pt idx="5">
                  <c:v>25</c:v>
                </c:pt>
                <c:pt idx="6">
                  <c:v>26</c:v>
                </c:pt>
                <c:pt idx="7">
                  <c:v>15</c:v>
                </c:pt>
              </c:numCache>
            </c:numRef>
          </c:val>
          <c:extLst>
            <c:ext xmlns:c16="http://schemas.microsoft.com/office/drawing/2014/chart" uri="{C3380CC4-5D6E-409C-BE32-E72D297353CC}">
              <c16:uniqueId val="{00000001-1DE5-42FB-B9E5-34110AF206FF}"/>
            </c:ext>
          </c:extLst>
        </c:ser>
        <c:ser>
          <c:idx val="2"/>
          <c:order val="2"/>
          <c:tx>
            <c:strRef>
              <c:f>Data!$D$13</c:f>
              <c:strCache>
                <c:ptCount val="1"/>
                <c:pt idx="0">
                  <c:v>Somewhat Interested</c:v>
                </c:pt>
              </c:strCache>
            </c:strRef>
          </c:tx>
          <c:spPr>
            <a:solidFill>
              <a:schemeClr val="accent6">
                <a:shade val="8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Data!$A$14:$A$21</c:f>
              <c:strCache>
                <c:ptCount val="8"/>
                <c:pt idx="0">
                  <c:v>Group Tours</c:v>
                </c:pt>
                <c:pt idx="1">
                  <c:v>Interactive trainings/seminars</c:v>
                </c:pt>
                <c:pt idx="2">
                  <c:v>Another team's staff meeting</c:v>
                </c:pt>
                <c:pt idx="3">
                  <c:v>Job shadowing</c:v>
                </c:pt>
                <c:pt idx="4">
                  <c:v>Talent show</c:v>
                </c:pt>
                <c:pt idx="5">
                  <c:v>Grad Parade</c:v>
                </c:pt>
                <c:pt idx="6">
                  <c:v>Unpaid community service</c:v>
                </c:pt>
                <c:pt idx="7">
                  <c:v>Paid community service</c:v>
                </c:pt>
              </c:strCache>
            </c:strRef>
          </c:cat>
          <c:val>
            <c:numRef>
              <c:f>Data!$D$14:$D$21</c:f>
              <c:numCache>
                <c:formatCode>General</c:formatCode>
                <c:ptCount val="8"/>
                <c:pt idx="0">
                  <c:v>30</c:v>
                </c:pt>
                <c:pt idx="1">
                  <c:v>43</c:v>
                </c:pt>
                <c:pt idx="2">
                  <c:v>28</c:v>
                </c:pt>
                <c:pt idx="3">
                  <c:v>33</c:v>
                </c:pt>
                <c:pt idx="4">
                  <c:v>10</c:v>
                </c:pt>
                <c:pt idx="5">
                  <c:v>28</c:v>
                </c:pt>
                <c:pt idx="6">
                  <c:v>28</c:v>
                </c:pt>
                <c:pt idx="7">
                  <c:v>33</c:v>
                </c:pt>
              </c:numCache>
            </c:numRef>
          </c:val>
          <c:extLst>
            <c:ext xmlns:c16="http://schemas.microsoft.com/office/drawing/2014/chart" uri="{C3380CC4-5D6E-409C-BE32-E72D297353CC}">
              <c16:uniqueId val="{00000002-1DE5-42FB-B9E5-34110AF206FF}"/>
            </c:ext>
          </c:extLst>
        </c:ser>
        <c:ser>
          <c:idx val="3"/>
          <c:order val="3"/>
          <c:tx>
            <c:strRef>
              <c:f>Data!$E$13</c:f>
              <c:strCache>
                <c:ptCount val="1"/>
                <c:pt idx="0">
                  <c:v>Very Interested</c:v>
                </c:pt>
              </c:strCache>
            </c:strRef>
          </c:tx>
          <c:spPr>
            <a:solidFill>
              <a:schemeClr val="accent6">
                <a:shade val="58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Data!$A$14:$A$21</c:f>
              <c:strCache>
                <c:ptCount val="8"/>
                <c:pt idx="0">
                  <c:v>Group Tours</c:v>
                </c:pt>
                <c:pt idx="1">
                  <c:v>Interactive trainings/seminars</c:v>
                </c:pt>
                <c:pt idx="2">
                  <c:v>Another team's staff meeting</c:v>
                </c:pt>
                <c:pt idx="3">
                  <c:v>Job shadowing</c:v>
                </c:pt>
                <c:pt idx="4">
                  <c:v>Talent show</c:v>
                </c:pt>
                <c:pt idx="5">
                  <c:v>Grad Parade</c:v>
                </c:pt>
                <c:pt idx="6">
                  <c:v>Unpaid community service</c:v>
                </c:pt>
                <c:pt idx="7">
                  <c:v>Paid community service</c:v>
                </c:pt>
              </c:strCache>
            </c:strRef>
          </c:cat>
          <c:val>
            <c:numRef>
              <c:f>Data!$E$14:$E$21</c:f>
              <c:numCache>
                <c:formatCode>General</c:formatCode>
                <c:ptCount val="8"/>
                <c:pt idx="0">
                  <c:v>59</c:v>
                </c:pt>
                <c:pt idx="1">
                  <c:v>48</c:v>
                </c:pt>
                <c:pt idx="2">
                  <c:v>23</c:v>
                </c:pt>
                <c:pt idx="3">
                  <c:v>32</c:v>
                </c:pt>
                <c:pt idx="4">
                  <c:v>14</c:v>
                </c:pt>
                <c:pt idx="5">
                  <c:v>19</c:v>
                </c:pt>
                <c:pt idx="6">
                  <c:v>16</c:v>
                </c:pt>
                <c:pt idx="7">
                  <c:v>43</c:v>
                </c:pt>
              </c:numCache>
            </c:numRef>
          </c:val>
          <c:extLst>
            <c:ext xmlns:c16="http://schemas.microsoft.com/office/drawing/2014/chart" uri="{C3380CC4-5D6E-409C-BE32-E72D297353CC}">
              <c16:uniqueId val="{00000003-1DE5-42FB-B9E5-34110AF206FF}"/>
            </c:ext>
          </c:extLst>
        </c:ser>
        <c:dLbls>
          <c:dLblPos val="inEnd"/>
          <c:showLegendKey val="0"/>
          <c:showVal val="1"/>
          <c:showCatName val="0"/>
          <c:showSerName val="0"/>
          <c:showPercent val="0"/>
          <c:showBubbleSize val="0"/>
        </c:dLbls>
        <c:gapWidth val="65"/>
        <c:axId val="405653120"/>
        <c:axId val="403668512"/>
      </c:barChart>
      <c:catAx>
        <c:axId val="4056531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403668512"/>
        <c:crosses val="autoZero"/>
        <c:auto val="1"/>
        <c:lblAlgn val="ctr"/>
        <c:lblOffset val="100"/>
        <c:noMultiLvlLbl val="0"/>
      </c:catAx>
      <c:valAx>
        <c:axId val="40366851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056531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72B31-F16A-4821-842C-CB11FC161538}" type="doc">
      <dgm:prSet loTypeId="urn:microsoft.com/office/officeart/2005/8/layout/default" loCatId="list" qsTypeId="urn:microsoft.com/office/officeart/2005/8/quickstyle/simple4" qsCatId="simple" csTypeId="urn:microsoft.com/office/officeart/2005/8/colors/accent6_4" csCatId="accent6" phldr="1"/>
      <dgm:spPr/>
      <dgm:t>
        <a:bodyPr/>
        <a:lstStyle/>
        <a:p>
          <a:endParaRPr lang="en-US"/>
        </a:p>
      </dgm:t>
    </dgm:pt>
    <dgm:pt modelId="{0BC471FE-15C0-474D-ACBA-AD9EA6BA91BC}">
      <dgm:prSet/>
      <dgm:spPr/>
      <dgm:t>
        <a:bodyPr/>
        <a:lstStyle/>
        <a:p>
          <a:r>
            <a:rPr lang="en-US"/>
            <a:t>How can we be more inclusive?</a:t>
          </a:r>
        </a:p>
      </dgm:t>
    </dgm:pt>
    <dgm:pt modelId="{3552FE9F-D1EE-42FB-931C-8633CC4276FF}" type="parTrans" cxnId="{7A6AF8B3-38E4-4A3A-94AF-442E2B835C76}">
      <dgm:prSet/>
      <dgm:spPr/>
      <dgm:t>
        <a:bodyPr/>
        <a:lstStyle/>
        <a:p>
          <a:endParaRPr lang="en-US"/>
        </a:p>
      </dgm:t>
    </dgm:pt>
    <dgm:pt modelId="{89BC7558-64C0-407C-BB9A-A78588D76A86}" type="sibTrans" cxnId="{7A6AF8B3-38E4-4A3A-94AF-442E2B835C76}">
      <dgm:prSet/>
      <dgm:spPr/>
      <dgm:t>
        <a:bodyPr/>
        <a:lstStyle/>
        <a:p>
          <a:endParaRPr lang="en-US"/>
        </a:p>
      </dgm:t>
    </dgm:pt>
    <dgm:pt modelId="{7B191A2E-D557-4234-8801-F31410D83BB8}">
      <dgm:prSet/>
      <dgm:spPr/>
      <dgm:t>
        <a:bodyPr/>
        <a:lstStyle/>
        <a:p>
          <a:r>
            <a:rPr lang="en-US"/>
            <a:t>What appeals to people?</a:t>
          </a:r>
        </a:p>
      </dgm:t>
    </dgm:pt>
    <dgm:pt modelId="{5CE186B5-2852-4140-8404-2B622C79CEEB}" type="parTrans" cxnId="{1B9EAA46-69F1-4817-A612-6FB9051BB69E}">
      <dgm:prSet/>
      <dgm:spPr/>
      <dgm:t>
        <a:bodyPr/>
        <a:lstStyle/>
        <a:p>
          <a:endParaRPr lang="en-US"/>
        </a:p>
      </dgm:t>
    </dgm:pt>
    <dgm:pt modelId="{E64A749B-427A-42E9-8D9B-A5D5D9235E9B}" type="sibTrans" cxnId="{1B9EAA46-69F1-4817-A612-6FB9051BB69E}">
      <dgm:prSet/>
      <dgm:spPr/>
      <dgm:t>
        <a:bodyPr/>
        <a:lstStyle/>
        <a:p>
          <a:endParaRPr lang="en-US"/>
        </a:p>
      </dgm:t>
    </dgm:pt>
    <dgm:pt modelId="{DF614F2E-ABFB-4223-9769-79B8577A8807}">
      <dgm:prSet/>
      <dgm:spPr/>
      <dgm:t>
        <a:bodyPr/>
        <a:lstStyle/>
        <a:p>
          <a:r>
            <a:rPr lang="en-US"/>
            <a:t>What are some new ideas?</a:t>
          </a:r>
        </a:p>
      </dgm:t>
    </dgm:pt>
    <dgm:pt modelId="{A4F42079-3FA1-4993-B557-F8D617D9E63B}" type="parTrans" cxnId="{75B45703-BDF8-4EEE-BF5E-2289805FCD42}">
      <dgm:prSet/>
      <dgm:spPr/>
      <dgm:t>
        <a:bodyPr/>
        <a:lstStyle/>
        <a:p>
          <a:endParaRPr lang="en-US"/>
        </a:p>
      </dgm:t>
    </dgm:pt>
    <dgm:pt modelId="{D7BE01C0-3B31-47D2-9A54-46AF63E70EFA}" type="sibTrans" cxnId="{75B45703-BDF8-4EEE-BF5E-2289805FCD42}">
      <dgm:prSet/>
      <dgm:spPr/>
      <dgm:t>
        <a:bodyPr/>
        <a:lstStyle/>
        <a:p>
          <a:endParaRPr lang="en-US"/>
        </a:p>
      </dgm:t>
    </dgm:pt>
    <dgm:pt modelId="{EF0679C6-D9B6-498C-A3EC-1AA1C16BDF22}">
      <dgm:prSet/>
      <dgm:spPr/>
      <dgm:t>
        <a:bodyPr/>
        <a:lstStyle/>
        <a:p>
          <a:r>
            <a:rPr lang="en-US"/>
            <a:t>What can be improved?</a:t>
          </a:r>
        </a:p>
      </dgm:t>
    </dgm:pt>
    <dgm:pt modelId="{84B64D0B-C587-42B5-AAF5-70A4C948EF17}" type="parTrans" cxnId="{826172F8-4E26-4CE8-AF18-8A09A818EE80}">
      <dgm:prSet/>
      <dgm:spPr/>
      <dgm:t>
        <a:bodyPr/>
        <a:lstStyle/>
        <a:p>
          <a:endParaRPr lang="en-US"/>
        </a:p>
      </dgm:t>
    </dgm:pt>
    <dgm:pt modelId="{83DCADC6-DBBD-42DA-8D3F-993FC5D1FB95}" type="sibTrans" cxnId="{826172F8-4E26-4CE8-AF18-8A09A818EE80}">
      <dgm:prSet/>
      <dgm:spPr/>
      <dgm:t>
        <a:bodyPr/>
        <a:lstStyle/>
        <a:p>
          <a:endParaRPr lang="en-US"/>
        </a:p>
      </dgm:t>
    </dgm:pt>
    <dgm:pt modelId="{FEC7F322-1434-4A61-B1A1-8DFF24D4CC10}">
      <dgm:prSet/>
      <dgm:spPr/>
      <dgm:t>
        <a:bodyPr/>
        <a:lstStyle/>
        <a:p>
          <a:r>
            <a:rPr lang="en-US"/>
            <a:t>Should we change anything about the quarterly events?</a:t>
          </a:r>
        </a:p>
      </dgm:t>
    </dgm:pt>
    <dgm:pt modelId="{DD163306-4EBD-4F9D-918B-70BC5C4C2B4D}" type="parTrans" cxnId="{2DAE0F3A-9E13-4B5F-97F9-4296092D09CA}">
      <dgm:prSet/>
      <dgm:spPr/>
      <dgm:t>
        <a:bodyPr/>
        <a:lstStyle/>
        <a:p>
          <a:endParaRPr lang="en-US"/>
        </a:p>
      </dgm:t>
    </dgm:pt>
    <dgm:pt modelId="{A0C73132-0A6F-487A-97D8-B74F73CA8E7E}" type="sibTrans" cxnId="{2DAE0F3A-9E13-4B5F-97F9-4296092D09CA}">
      <dgm:prSet/>
      <dgm:spPr/>
      <dgm:t>
        <a:bodyPr/>
        <a:lstStyle/>
        <a:p>
          <a:endParaRPr lang="en-US"/>
        </a:p>
      </dgm:t>
    </dgm:pt>
    <dgm:pt modelId="{663AA843-E221-442A-98ED-68F8F9F8A32B}">
      <dgm:prSet/>
      <dgm:spPr/>
      <dgm:t>
        <a:bodyPr/>
        <a:lstStyle/>
        <a:p>
          <a:r>
            <a:rPr lang="en-US"/>
            <a:t>What team building items are happening at the unit level?</a:t>
          </a:r>
        </a:p>
      </dgm:t>
    </dgm:pt>
    <dgm:pt modelId="{4202CB68-CF8E-4A1E-B1E7-F8017E610ACA}" type="parTrans" cxnId="{1B52B99D-CF98-41BE-BDBE-819FA770E93C}">
      <dgm:prSet/>
      <dgm:spPr/>
      <dgm:t>
        <a:bodyPr/>
        <a:lstStyle/>
        <a:p>
          <a:endParaRPr lang="en-US"/>
        </a:p>
      </dgm:t>
    </dgm:pt>
    <dgm:pt modelId="{B96480BA-E715-4D54-B673-AFC55733D8DC}" type="sibTrans" cxnId="{1B52B99D-CF98-41BE-BDBE-819FA770E93C}">
      <dgm:prSet/>
      <dgm:spPr/>
      <dgm:t>
        <a:bodyPr/>
        <a:lstStyle/>
        <a:p>
          <a:endParaRPr lang="en-US"/>
        </a:p>
      </dgm:t>
    </dgm:pt>
    <dgm:pt modelId="{C030A4D1-B7DA-4A0C-AD2F-75D744636944}">
      <dgm:prSet/>
      <dgm:spPr/>
      <dgm:t>
        <a:bodyPr/>
        <a:lstStyle/>
        <a:p>
          <a:r>
            <a:rPr lang="en-US"/>
            <a:t>Collect data from CPFM staff</a:t>
          </a:r>
        </a:p>
      </dgm:t>
    </dgm:pt>
    <dgm:pt modelId="{5484B48B-8B16-4241-A42A-F97DBD6F8625}" type="parTrans" cxnId="{E7F8C42D-A893-4519-A086-0331044A06DD}">
      <dgm:prSet/>
      <dgm:spPr/>
      <dgm:t>
        <a:bodyPr/>
        <a:lstStyle/>
        <a:p>
          <a:endParaRPr lang="en-US"/>
        </a:p>
      </dgm:t>
    </dgm:pt>
    <dgm:pt modelId="{C95DC745-6331-4707-829A-AD9726156A87}" type="sibTrans" cxnId="{E7F8C42D-A893-4519-A086-0331044A06DD}">
      <dgm:prSet/>
      <dgm:spPr/>
      <dgm:t>
        <a:bodyPr/>
        <a:lstStyle/>
        <a:p>
          <a:endParaRPr lang="en-US"/>
        </a:p>
      </dgm:t>
    </dgm:pt>
    <dgm:pt modelId="{04ED4EB3-3057-4072-9C28-A0E3E23B6D48}" type="pres">
      <dgm:prSet presAssocID="{32472B31-F16A-4821-842C-CB11FC161538}" presName="diagram" presStyleCnt="0">
        <dgm:presLayoutVars>
          <dgm:dir/>
          <dgm:resizeHandles val="exact"/>
        </dgm:presLayoutVars>
      </dgm:prSet>
      <dgm:spPr/>
    </dgm:pt>
    <dgm:pt modelId="{CD6BC4FD-5862-49B3-8E38-4A5F37F4F156}" type="pres">
      <dgm:prSet presAssocID="{0BC471FE-15C0-474D-ACBA-AD9EA6BA91BC}" presName="node" presStyleLbl="node1" presStyleIdx="0" presStyleCnt="7">
        <dgm:presLayoutVars>
          <dgm:bulletEnabled val="1"/>
        </dgm:presLayoutVars>
      </dgm:prSet>
      <dgm:spPr/>
    </dgm:pt>
    <dgm:pt modelId="{408ADD3D-5A16-4F48-BEEB-4B851CC47AF3}" type="pres">
      <dgm:prSet presAssocID="{89BC7558-64C0-407C-BB9A-A78588D76A86}" presName="sibTrans" presStyleCnt="0"/>
      <dgm:spPr/>
    </dgm:pt>
    <dgm:pt modelId="{3B2A9B36-D821-44DB-8B97-6A4C900D70CD}" type="pres">
      <dgm:prSet presAssocID="{7B191A2E-D557-4234-8801-F31410D83BB8}" presName="node" presStyleLbl="node1" presStyleIdx="1" presStyleCnt="7">
        <dgm:presLayoutVars>
          <dgm:bulletEnabled val="1"/>
        </dgm:presLayoutVars>
      </dgm:prSet>
      <dgm:spPr/>
    </dgm:pt>
    <dgm:pt modelId="{33C608B2-58C8-47F1-8CCC-FD4DF5633EC8}" type="pres">
      <dgm:prSet presAssocID="{E64A749B-427A-42E9-8D9B-A5D5D9235E9B}" presName="sibTrans" presStyleCnt="0"/>
      <dgm:spPr/>
    </dgm:pt>
    <dgm:pt modelId="{390D2EB6-3C13-4741-9469-75EDC1335734}" type="pres">
      <dgm:prSet presAssocID="{DF614F2E-ABFB-4223-9769-79B8577A8807}" presName="node" presStyleLbl="node1" presStyleIdx="2" presStyleCnt="7">
        <dgm:presLayoutVars>
          <dgm:bulletEnabled val="1"/>
        </dgm:presLayoutVars>
      </dgm:prSet>
      <dgm:spPr/>
    </dgm:pt>
    <dgm:pt modelId="{653C271D-C7FC-48C5-8AE2-573927C4B7EB}" type="pres">
      <dgm:prSet presAssocID="{D7BE01C0-3B31-47D2-9A54-46AF63E70EFA}" presName="sibTrans" presStyleCnt="0"/>
      <dgm:spPr/>
    </dgm:pt>
    <dgm:pt modelId="{07109DFA-CC1D-4A8E-89A0-76530ED8B797}" type="pres">
      <dgm:prSet presAssocID="{EF0679C6-D9B6-498C-A3EC-1AA1C16BDF22}" presName="node" presStyleLbl="node1" presStyleIdx="3" presStyleCnt="7">
        <dgm:presLayoutVars>
          <dgm:bulletEnabled val="1"/>
        </dgm:presLayoutVars>
      </dgm:prSet>
      <dgm:spPr/>
    </dgm:pt>
    <dgm:pt modelId="{B33E538F-AA8F-49B6-9A23-3551D89FB471}" type="pres">
      <dgm:prSet presAssocID="{83DCADC6-DBBD-42DA-8D3F-993FC5D1FB95}" presName="sibTrans" presStyleCnt="0"/>
      <dgm:spPr/>
    </dgm:pt>
    <dgm:pt modelId="{23F187C2-8624-4F44-A1DC-B3FDAA9D8459}" type="pres">
      <dgm:prSet presAssocID="{FEC7F322-1434-4A61-B1A1-8DFF24D4CC10}" presName="node" presStyleLbl="node1" presStyleIdx="4" presStyleCnt="7">
        <dgm:presLayoutVars>
          <dgm:bulletEnabled val="1"/>
        </dgm:presLayoutVars>
      </dgm:prSet>
      <dgm:spPr/>
    </dgm:pt>
    <dgm:pt modelId="{6D184D2C-020B-4FA4-9DE0-FC868343378B}" type="pres">
      <dgm:prSet presAssocID="{A0C73132-0A6F-487A-97D8-B74F73CA8E7E}" presName="sibTrans" presStyleCnt="0"/>
      <dgm:spPr/>
    </dgm:pt>
    <dgm:pt modelId="{846A6645-8C07-40C2-9DD0-5A1460EC13C1}" type="pres">
      <dgm:prSet presAssocID="{663AA843-E221-442A-98ED-68F8F9F8A32B}" presName="node" presStyleLbl="node1" presStyleIdx="5" presStyleCnt="7">
        <dgm:presLayoutVars>
          <dgm:bulletEnabled val="1"/>
        </dgm:presLayoutVars>
      </dgm:prSet>
      <dgm:spPr/>
    </dgm:pt>
    <dgm:pt modelId="{2BAD9987-CC55-491D-93F5-281580EEB834}" type="pres">
      <dgm:prSet presAssocID="{B96480BA-E715-4D54-B673-AFC55733D8DC}" presName="sibTrans" presStyleCnt="0"/>
      <dgm:spPr/>
    </dgm:pt>
    <dgm:pt modelId="{A2A51B16-124B-4D00-8481-6152C81E68E2}" type="pres">
      <dgm:prSet presAssocID="{C030A4D1-B7DA-4A0C-AD2F-75D744636944}" presName="node" presStyleLbl="node1" presStyleIdx="6" presStyleCnt="7">
        <dgm:presLayoutVars>
          <dgm:bulletEnabled val="1"/>
        </dgm:presLayoutVars>
      </dgm:prSet>
      <dgm:spPr/>
    </dgm:pt>
  </dgm:ptLst>
  <dgm:cxnLst>
    <dgm:cxn modelId="{75B45703-BDF8-4EEE-BF5E-2289805FCD42}" srcId="{32472B31-F16A-4821-842C-CB11FC161538}" destId="{DF614F2E-ABFB-4223-9769-79B8577A8807}" srcOrd="2" destOrd="0" parTransId="{A4F42079-3FA1-4993-B557-F8D617D9E63B}" sibTransId="{D7BE01C0-3B31-47D2-9A54-46AF63E70EFA}"/>
    <dgm:cxn modelId="{E7F8C42D-A893-4519-A086-0331044A06DD}" srcId="{32472B31-F16A-4821-842C-CB11FC161538}" destId="{C030A4D1-B7DA-4A0C-AD2F-75D744636944}" srcOrd="6" destOrd="0" parTransId="{5484B48B-8B16-4241-A42A-F97DBD6F8625}" sibTransId="{C95DC745-6331-4707-829A-AD9726156A87}"/>
    <dgm:cxn modelId="{2DAE0F3A-9E13-4B5F-97F9-4296092D09CA}" srcId="{32472B31-F16A-4821-842C-CB11FC161538}" destId="{FEC7F322-1434-4A61-B1A1-8DFF24D4CC10}" srcOrd="4" destOrd="0" parTransId="{DD163306-4EBD-4F9D-918B-70BC5C4C2B4D}" sibTransId="{A0C73132-0A6F-487A-97D8-B74F73CA8E7E}"/>
    <dgm:cxn modelId="{B3BF4C40-FC4E-4473-81AE-C1DDC9DC635E}" type="presOf" srcId="{32472B31-F16A-4821-842C-CB11FC161538}" destId="{04ED4EB3-3057-4072-9C28-A0E3E23B6D48}" srcOrd="0" destOrd="0" presId="urn:microsoft.com/office/officeart/2005/8/layout/default"/>
    <dgm:cxn modelId="{6EA2765F-5E0F-4783-8125-E94D24B5C89A}" type="presOf" srcId="{663AA843-E221-442A-98ED-68F8F9F8A32B}" destId="{846A6645-8C07-40C2-9DD0-5A1460EC13C1}" srcOrd="0" destOrd="0" presId="urn:microsoft.com/office/officeart/2005/8/layout/default"/>
    <dgm:cxn modelId="{BF501F60-4FB2-4E3B-A375-00D25BBDE2BF}" type="presOf" srcId="{0BC471FE-15C0-474D-ACBA-AD9EA6BA91BC}" destId="{CD6BC4FD-5862-49B3-8E38-4A5F37F4F156}" srcOrd="0" destOrd="0" presId="urn:microsoft.com/office/officeart/2005/8/layout/default"/>
    <dgm:cxn modelId="{1B9EAA46-69F1-4817-A612-6FB9051BB69E}" srcId="{32472B31-F16A-4821-842C-CB11FC161538}" destId="{7B191A2E-D557-4234-8801-F31410D83BB8}" srcOrd="1" destOrd="0" parTransId="{5CE186B5-2852-4140-8404-2B622C79CEEB}" sibTransId="{E64A749B-427A-42E9-8D9B-A5D5D9235E9B}"/>
    <dgm:cxn modelId="{CA275B77-B4E6-4CC2-A91F-845719A135E9}" type="presOf" srcId="{C030A4D1-B7DA-4A0C-AD2F-75D744636944}" destId="{A2A51B16-124B-4D00-8481-6152C81E68E2}" srcOrd="0" destOrd="0" presId="urn:microsoft.com/office/officeart/2005/8/layout/default"/>
    <dgm:cxn modelId="{CFDEDC79-C377-4ECF-8345-98ED7F4C4148}" type="presOf" srcId="{7B191A2E-D557-4234-8801-F31410D83BB8}" destId="{3B2A9B36-D821-44DB-8B97-6A4C900D70CD}" srcOrd="0" destOrd="0" presId="urn:microsoft.com/office/officeart/2005/8/layout/default"/>
    <dgm:cxn modelId="{1B52B99D-CF98-41BE-BDBE-819FA770E93C}" srcId="{32472B31-F16A-4821-842C-CB11FC161538}" destId="{663AA843-E221-442A-98ED-68F8F9F8A32B}" srcOrd="5" destOrd="0" parTransId="{4202CB68-CF8E-4A1E-B1E7-F8017E610ACA}" sibTransId="{B96480BA-E715-4D54-B673-AFC55733D8DC}"/>
    <dgm:cxn modelId="{98FB9FAA-BC13-4636-8E3F-E4030709FBD1}" type="presOf" srcId="{DF614F2E-ABFB-4223-9769-79B8577A8807}" destId="{390D2EB6-3C13-4741-9469-75EDC1335734}" srcOrd="0" destOrd="0" presId="urn:microsoft.com/office/officeart/2005/8/layout/default"/>
    <dgm:cxn modelId="{7E1D03AF-71B5-4191-9164-24DDC046CF03}" type="presOf" srcId="{EF0679C6-D9B6-498C-A3EC-1AA1C16BDF22}" destId="{07109DFA-CC1D-4A8E-89A0-76530ED8B797}" srcOrd="0" destOrd="0" presId="urn:microsoft.com/office/officeart/2005/8/layout/default"/>
    <dgm:cxn modelId="{5BD61BB1-3690-4E7A-AA7A-894C1124BD38}" type="presOf" srcId="{FEC7F322-1434-4A61-B1A1-8DFF24D4CC10}" destId="{23F187C2-8624-4F44-A1DC-B3FDAA9D8459}" srcOrd="0" destOrd="0" presId="urn:microsoft.com/office/officeart/2005/8/layout/default"/>
    <dgm:cxn modelId="{7A6AF8B3-38E4-4A3A-94AF-442E2B835C76}" srcId="{32472B31-F16A-4821-842C-CB11FC161538}" destId="{0BC471FE-15C0-474D-ACBA-AD9EA6BA91BC}" srcOrd="0" destOrd="0" parTransId="{3552FE9F-D1EE-42FB-931C-8633CC4276FF}" sibTransId="{89BC7558-64C0-407C-BB9A-A78588D76A86}"/>
    <dgm:cxn modelId="{826172F8-4E26-4CE8-AF18-8A09A818EE80}" srcId="{32472B31-F16A-4821-842C-CB11FC161538}" destId="{EF0679C6-D9B6-498C-A3EC-1AA1C16BDF22}" srcOrd="3" destOrd="0" parTransId="{84B64D0B-C587-42B5-AAF5-70A4C948EF17}" sibTransId="{83DCADC6-DBBD-42DA-8D3F-993FC5D1FB95}"/>
    <dgm:cxn modelId="{D39222AB-B41B-4690-BE03-00ACFCD5993B}" type="presParOf" srcId="{04ED4EB3-3057-4072-9C28-A0E3E23B6D48}" destId="{CD6BC4FD-5862-49B3-8E38-4A5F37F4F156}" srcOrd="0" destOrd="0" presId="urn:microsoft.com/office/officeart/2005/8/layout/default"/>
    <dgm:cxn modelId="{CD87D780-1D81-49CB-9AA4-53BBF1B9E601}" type="presParOf" srcId="{04ED4EB3-3057-4072-9C28-A0E3E23B6D48}" destId="{408ADD3D-5A16-4F48-BEEB-4B851CC47AF3}" srcOrd="1" destOrd="0" presId="urn:microsoft.com/office/officeart/2005/8/layout/default"/>
    <dgm:cxn modelId="{4135C216-A5D1-4F0B-AE0B-F74FA65FDB54}" type="presParOf" srcId="{04ED4EB3-3057-4072-9C28-A0E3E23B6D48}" destId="{3B2A9B36-D821-44DB-8B97-6A4C900D70CD}" srcOrd="2" destOrd="0" presId="urn:microsoft.com/office/officeart/2005/8/layout/default"/>
    <dgm:cxn modelId="{9C84C99E-DCDD-46E1-953F-1BD3460E8571}" type="presParOf" srcId="{04ED4EB3-3057-4072-9C28-A0E3E23B6D48}" destId="{33C608B2-58C8-47F1-8CCC-FD4DF5633EC8}" srcOrd="3" destOrd="0" presId="urn:microsoft.com/office/officeart/2005/8/layout/default"/>
    <dgm:cxn modelId="{CF9C2472-2269-4239-9FCC-2453207B279D}" type="presParOf" srcId="{04ED4EB3-3057-4072-9C28-A0E3E23B6D48}" destId="{390D2EB6-3C13-4741-9469-75EDC1335734}" srcOrd="4" destOrd="0" presId="urn:microsoft.com/office/officeart/2005/8/layout/default"/>
    <dgm:cxn modelId="{6C515FD9-082A-42E1-A146-9903E7B64921}" type="presParOf" srcId="{04ED4EB3-3057-4072-9C28-A0E3E23B6D48}" destId="{653C271D-C7FC-48C5-8AE2-573927C4B7EB}" srcOrd="5" destOrd="0" presId="urn:microsoft.com/office/officeart/2005/8/layout/default"/>
    <dgm:cxn modelId="{AB252CF2-31DF-4EF5-A147-9F9CC800D4DC}" type="presParOf" srcId="{04ED4EB3-3057-4072-9C28-A0E3E23B6D48}" destId="{07109DFA-CC1D-4A8E-89A0-76530ED8B797}" srcOrd="6" destOrd="0" presId="urn:microsoft.com/office/officeart/2005/8/layout/default"/>
    <dgm:cxn modelId="{EDE56EAC-D077-46B9-9D9F-3834D5E583E6}" type="presParOf" srcId="{04ED4EB3-3057-4072-9C28-A0E3E23B6D48}" destId="{B33E538F-AA8F-49B6-9A23-3551D89FB471}" srcOrd="7" destOrd="0" presId="urn:microsoft.com/office/officeart/2005/8/layout/default"/>
    <dgm:cxn modelId="{883EB3BF-24E8-4A9C-B50F-018BA7CB3D1C}" type="presParOf" srcId="{04ED4EB3-3057-4072-9C28-A0E3E23B6D48}" destId="{23F187C2-8624-4F44-A1DC-B3FDAA9D8459}" srcOrd="8" destOrd="0" presId="urn:microsoft.com/office/officeart/2005/8/layout/default"/>
    <dgm:cxn modelId="{2423E09B-F62E-4773-B824-EAA848ABA15B}" type="presParOf" srcId="{04ED4EB3-3057-4072-9C28-A0E3E23B6D48}" destId="{6D184D2C-020B-4FA4-9DE0-FC868343378B}" srcOrd="9" destOrd="0" presId="urn:microsoft.com/office/officeart/2005/8/layout/default"/>
    <dgm:cxn modelId="{7F20A68A-8B62-40AA-AD93-0F666028294C}" type="presParOf" srcId="{04ED4EB3-3057-4072-9C28-A0E3E23B6D48}" destId="{846A6645-8C07-40C2-9DD0-5A1460EC13C1}" srcOrd="10" destOrd="0" presId="urn:microsoft.com/office/officeart/2005/8/layout/default"/>
    <dgm:cxn modelId="{70A7971F-7792-4F33-BC6F-9CA7F4E420D5}" type="presParOf" srcId="{04ED4EB3-3057-4072-9C28-A0E3E23B6D48}" destId="{2BAD9987-CC55-491D-93F5-281580EEB834}" srcOrd="11" destOrd="0" presId="urn:microsoft.com/office/officeart/2005/8/layout/default"/>
    <dgm:cxn modelId="{85FD7A93-C7D2-4B78-8EEE-6653B60ECBE6}" type="presParOf" srcId="{04ED4EB3-3057-4072-9C28-A0E3E23B6D48}" destId="{A2A51B16-124B-4D00-8481-6152C81E68E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218867-A750-4ADB-BB75-D55E96695EB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A5B476-5918-4D52-9074-AA55CF2DA9ED}">
      <dgm:prSet/>
      <dgm:spPr/>
      <dgm:t>
        <a:bodyPr/>
        <a:lstStyle/>
        <a:p>
          <a:r>
            <a:rPr lang="en-US"/>
            <a:t>Some people aren’t familiar with the definition of team building and/or feel guilty when attending events because it cuts into work time</a:t>
          </a:r>
        </a:p>
      </dgm:t>
    </dgm:pt>
    <dgm:pt modelId="{44B0B947-F556-4448-8E80-59B54AC27BDB}" type="parTrans" cxnId="{97E106E5-A461-432A-A981-DD8691B72A98}">
      <dgm:prSet/>
      <dgm:spPr/>
      <dgm:t>
        <a:bodyPr/>
        <a:lstStyle/>
        <a:p>
          <a:endParaRPr lang="en-US"/>
        </a:p>
      </dgm:t>
    </dgm:pt>
    <dgm:pt modelId="{F72AAFA8-4D0E-4983-AAFC-6990A6D7B473}" type="sibTrans" cxnId="{97E106E5-A461-432A-A981-DD8691B72A98}">
      <dgm:prSet/>
      <dgm:spPr/>
      <dgm:t>
        <a:bodyPr/>
        <a:lstStyle/>
        <a:p>
          <a:endParaRPr lang="en-US"/>
        </a:p>
      </dgm:t>
    </dgm:pt>
    <dgm:pt modelId="{9E3C7FBA-D758-459A-AB76-7520CE1E07AA}">
      <dgm:prSet/>
      <dgm:spPr/>
      <dgm:t>
        <a:bodyPr/>
        <a:lstStyle/>
        <a:p>
          <a:r>
            <a:rPr lang="en-US"/>
            <a:t>More encouragement from supervisors is needed and supervisors need to attend these events</a:t>
          </a:r>
        </a:p>
      </dgm:t>
    </dgm:pt>
    <dgm:pt modelId="{8B00F24B-12D7-4702-B2D8-40AFE3BD581E}" type="parTrans" cxnId="{166458A2-A4BC-426E-8168-F7CC88D055DC}">
      <dgm:prSet/>
      <dgm:spPr/>
      <dgm:t>
        <a:bodyPr/>
        <a:lstStyle/>
        <a:p>
          <a:endParaRPr lang="en-US"/>
        </a:p>
      </dgm:t>
    </dgm:pt>
    <dgm:pt modelId="{3FE6D9F0-DC17-4B5D-9A37-D157208CFDE1}" type="sibTrans" cxnId="{166458A2-A4BC-426E-8168-F7CC88D055DC}">
      <dgm:prSet/>
      <dgm:spPr/>
      <dgm:t>
        <a:bodyPr/>
        <a:lstStyle/>
        <a:p>
          <a:endParaRPr lang="en-US"/>
        </a:p>
      </dgm:t>
    </dgm:pt>
    <dgm:pt modelId="{15D08B1B-DC54-48C8-A851-01B2C94DF763}">
      <dgm:prSet/>
      <dgm:spPr/>
      <dgm:t>
        <a:bodyPr/>
        <a:lstStyle/>
        <a:p>
          <a:r>
            <a:rPr lang="en-US"/>
            <a:t>Many people are interested in volunteering (more specifically, during the workday and outside of the University)</a:t>
          </a:r>
        </a:p>
      </dgm:t>
    </dgm:pt>
    <dgm:pt modelId="{877AB58A-1D1E-4181-BCCC-88FC8093332C}" type="parTrans" cxnId="{BFE9E025-20A5-4667-A127-D047F3B99AD9}">
      <dgm:prSet/>
      <dgm:spPr/>
      <dgm:t>
        <a:bodyPr/>
        <a:lstStyle/>
        <a:p>
          <a:endParaRPr lang="en-US"/>
        </a:p>
      </dgm:t>
    </dgm:pt>
    <dgm:pt modelId="{997618EC-2837-48A2-9283-69882D4E0F1C}" type="sibTrans" cxnId="{BFE9E025-20A5-4667-A127-D047F3B99AD9}">
      <dgm:prSet/>
      <dgm:spPr/>
      <dgm:t>
        <a:bodyPr/>
        <a:lstStyle/>
        <a:p>
          <a:endParaRPr lang="en-US"/>
        </a:p>
      </dgm:t>
    </dgm:pt>
    <dgm:pt modelId="{F1AB8F35-2933-4B6E-A513-902C28206D4C}">
      <dgm:prSet/>
      <dgm:spPr/>
      <dgm:t>
        <a:bodyPr/>
        <a:lstStyle/>
        <a:p>
          <a:r>
            <a:rPr lang="en-US"/>
            <a:t>There is interest in attending an athletic event as a group (hikes, ski/snow trip, softball, fishing, rafting, ultimate Frisbee, mini golf in Glenwood, Duck games, etc.)</a:t>
          </a:r>
        </a:p>
      </dgm:t>
    </dgm:pt>
    <dgm:pt modelId="{CBDE30C9-530B-4297-B1BA-9567DAFAE1FF}" type="parTrans" cxnId="{6F64D70B-8EE2-4DDE-892F-6817FBF04A4D}">
      <dgm:prSet/>
      <dgm:spPr/>
      <dgm:t>
        <a:bodyPr/>
        <a:lstStyle/>
        <a:p>
          <a:endParaRPr lang="en-US"/>
        </a:p>
      </dgm:t>
    </dgm:pt>
    <dgm:pt modelId="{D0431B0B-61F9-42C7-9D91-9829046EC2D8}" type="sibTrans" cxnId="{6F64D70B-8EE2-4DDE-892F-6817FBF04A4D}">
      <dgm:prSet/>
      <dgm:spPr/>
      <dgm:t>
        <a:bodyPr/>
        <a:lstStyle/>
        <a:p>
          <a:endParaRPr lang="en-US"/>
        </a:p>
      </dgm:t>
    </dgm:pt>
    <dgm:pt modelId="{7AF9B77A-140C-46C9-9AB1-3E8D4191346A}">
      <dgm:prSet/>
      <dgm:spPr/>
      <dgm:t>
        <a:bodyPr/>
        <a:lstStyle/>
        <a:p>
          <a:r>
            <a:rPr lang="en-US"/>
            <a:t>We could celebrate the end/start of busy work periods </a:t>
          </a:r>
        </a:p>
      </dgm:t>
    </dgm:pt>
    <dgm:pt modelId="{C75BD99A-F5FE-492B-B709-F671C7161F3B}" type="parTrans" cxnId="{6457129D-1FEE-4E06-8A4E-CD79D8AA52C3}">
      <dgm:prSet/>
      <dgm:spPr/>
      <dgm:t>
        <a:bodyPr/>
        <a:lstStyle/>
        <a:p>
          <a:endParaRPr lang="en-US"/>
        </a:p>
      </dgm:t>
    </dgm:pt>
    <dgm:pt modelId="{B1476825-C223-49D3-A9C1-FF4B2C65B086}" type="sibTrans" cxnId="{6457129D-1FEE-4E06-8A4E-CD79D8AA52C3}">
      <dgm:prSet/>
      <dgm:spPr/>
      <dgm:t>
        <a:bodyPr/>
        <a:lstStyle/>
        <a:p>
          <a:endParaRPr lang="en-US"/>
        </a:p>
      </dgm:t>
    </dgm:pt>
    <dgm:pt modelId="{E81800D7-83FB-4580-8160-534AAE874EC5}">
      <dgm:prSet/>
      <dgm:spPr/>
      <dgm:t>
        <a:bodyPr/>
        <a:lstStyle/>
        <a:p>
          <a:r>
            <a:rPr lang="en-US"/>
            <a:t>There is a lot of interest in sponsored lunches or brown bag lunches with different teams and </a:t>
          </a:r>
          <a:r>
            <a:rPr lang="en-US">
              <a:latin typeface="Trebuchet MS" panose="020B0603020202020204"/>
            </a:rPr>
            <a:t>learning</a:t>
          </a:r>
          <a:r>
            <a:rPr lang="en-US"/>
            <a:t> what other units do on campus</a:t>
          </a:r>
        </a:p>
      </dgm:t>
    </dgm:pt>
    <dgm:pt modelId="{C804A3A9-AA2D-4C92-9BAA-DBE6AC6EF39A}" type="parTrans" cxnId="{1997722E-2ACE-4D94-9A00-C6D76E477557}">
      <dgm:prSet/>
      <dgm:spPr/>
      <dgm:t>
        <a:bodyPr/>
        <a:lstStyle/>
        <a:p>
          <a:endParaRPr lang="en-US"/>
        </a:p>
      </dgm:t>
    </dgm:pt>
    <dgm:pt modelId="{A6B28A79-E507-4C7B-8489-445856221EDF}" type="sibTrans" cxnId="{1997722E-2ACE-4D94-9A00-C6D76E477557}">
      <dgm:prSet/>
      <dgm:spPr/>
      <dgm:t>
        <a:bodyPr/>
        <a:lstStyle/>
        <a:p>
          <a:endParaRPr lang="en-US"/>
        </a:p>
      </dgm:t>
    </dgm:pt>
    <dgm:pt modelId="{875AAF76-0E42-4485-8026-13760627D582}">
      <dgm:prSet/>
      <dgm:spPr/>
      <dgm:t>
        <a:bodyPr/>
        <a:lstStyle/>
        <a:p>
          <a:r>
            <a:rPr lang="en-US"/>
            <a:t>People like being assigned to groups so they can socialize with people they don’t know </a:t>
          </a:r>
        </a:p>
      </dgm:t>
    </dgm:pt>
    <dgm:pt modelId="{E6556013-FD1E-4BDD-8F2E-B000CD6EFB1F}" type="parTrans" cxnId="{3C02C010-5186-45EF-82AE-68FFD1EF5F34}">
      <dgm:prSet/>
      <dgm:spPr/>
      <dgm:t>
        <a:bodyPr/>
        <a:lstStyle/>
        <a:p>
          <a:endParaRPr lang="en-US"/>
        </a:p>
      </dgm:t>
    </dgm:pt>
    <dgm:pt modelId="{8CD5A314-A3BD-46A3-AFCA-0A36E9FF8911}" type="sibTrans" cxnId="{3C02C010-5186-45EF-82AE-68FFD1EF5F34}">
      <dgm:prSet/>
      <dgm:spPr/>
      <dgm:t>
        <a:bodyPr/>
        <a:lstStyle/>
        <a:p>
          <a:endParaRPr lang="en-US"/>
        </a:p>
      </dgm:t>
    </dgm:pt>
    <dgm:pt modelId="{715D6E64-0849-482C-9ACD-2513DEBF8360}">
      <dgm:prSet/>
      <dgm:spPr/>
      <dgm:t>
        <a:bodyPr/>
        <a:lstStyle/>
        <a:p>
          <a:r>
            <a:rPr lang="en-US"/>
            <a:t>The Craft Center and SRC host events for team building </a:t>
          </a:r>
        </a:p>
      </dgm:t>
    </dgm:pt>
    <dgm:pt modelId="{7DCE1AA3-469D-4547-989B-F2DF9E91C19A}" type="parTrans" cxnId="{2ED2F350-561E-435C-A1F8-D855F57C8D85}">
      <dgm:prSet/>
      <dgm:spPr/>
      <dgm:t>
        <a:bodyPr/>
        <a:lstStyle/>
        <a:p>
          <a:endParaRPr lang="en-US"/>
        </a:p>
      </dgm:t>
    </dgm:pt>
    <dgm:pt modelId="{38BBAB8A-5243-4BE5-9691-586FABDD28E6}" type="sibTrans" cxnId="{2ED2F350-561E-435C-A1F8-D855F57C8D85}">
      <dgm:prSet/>
      <dgm:spPr/>
      <dgm:t>
        <a:bodyPr/>
        <a:lstStyle/>
        <a:p>
          <a:endParaRPr lang="en-US"/>
        </a:p>
      </dgm:t>
    </dgm:pt>
    <dgm:pt modelId="{D5B7AEF6-AA06-4FC1-ADEF-6337B6334AF5}" type="pres">
      <dgm:prSet presAssocID="{AA218867-A750-4ADB-BB75-D55E96695EBD}" presName="diagram" presStyleCnt="0">
        <dgm:presLayoutVars>
          <dgm:dir/>
          <dgm:resizeHandles val="exact"/>
        </dgm:presLayoutVars>
      </dgm:prSet>
      <dgm:spPr/>
    </dgm:pt>
    <dgm:pt modelId="{9AB83377-CBD9-4407-A392-84C6E5471630}" type="pres">
      <dgm:prSet presAssocID="{34A5B476-5918-4D52-9074-AA55CF2DA9ED}" presName="node" presStyleLbl="node1" presStyleIdx="0" presStyleCnt="8">
        <dgm:presLayoutVars>
          <dgm:bulletEnabled val="1"/>
        </dgm:presLayoutVars>
      </dgm:prSet>
      <dgm:spPr/>
    </dgm:pt>
    <dgm:pt modelId="{EBB8B859-A9F6-4591-BCF1-C52ED04BBAF0}" type="pres">
      <dgm:prSet presAssocID="{F72AAFA8-4D0E-4983-AAFC-6990A6D7B473}" presName="sibTrans" presStyleCnt="0"/>
      <dgm:spPr/>
    </dgm:pt>
    <dgm:pt modelId="{E9C0F051-E80A-4DC6-8359-914FAF10849B}" type="pres">
      <dgm:prSet presAssocID="{9E3C7FBA-D758-459A-AB76-7520CE1E07AA}" presName="node" presStyleLbl="node1" presStyleIdx="1" presStyleCnt="8">
        <dgm:presLayoutVars>
          <dgm:bulletEnabled val="1"/>
        </dgm:presLayoutVars>
      </dgm:prSet>
      <dgm:spPr/>
    </dgm:pt>
    <dgm:pt modelId="{7A7A5052-10AF-4CC6-BDA1-CDAF488BCED5}" type="pres">
      <dgm:prSet presAssocID="{3FE6D9F0-DC17-4B5D-9A37-D157208CFDE1}" presName="sibTrans" presStyleCnt="0"/>
      <dgm:spPr/>
    </dgm:pt>
    <dgm:pt modelId="{FA742F6D-76C2-4AF3-8A8A-C1F3F4EF9792}" type="pres">
      <dgm:prSet presAssocID="{15D08B1B-DC54-48C8-A851-01B2C94DF763}" presName="node" presStyleLbl="node1" presStyleIdx="2" presStyleCnt="8">
        <dgm:presLayoutVars>
          <dgm:bulletEnabled val="1"/>
        </dgm:presLayoutVars>
      </dgm:prSet>
      <dgm:spPr/>
    </dgm:pt>
    <dgm:pt modelId="{D442E304-67C0-4DA7-AB8C-1A712F1DBC03}" type="pres">
      <dgm:prSet presAssocID="{997618EC-2837-48A2-9283-69882D4E0F1C}" presName="sibTrans" presStyleCnt="0"/>
      <dgm:spPr/>
    </dgm:pt>
    <dgm:pt modelId="{D8867A3F-6C54-4E2D-81A4-420C1471CC2F}" type="pres">
      <dgm:prSet presAssocID="{F1AB8F35-2933-4B6E-A513-902C28206D4C}" presName="node" presStyleLbl="node1" presStyleIdx="3" presStyleCnt="8">
        <dgm:presLayoutVars>
          <dgm:bulletEnabled val="1"/>
        </dgm:presLayoutVars>
      </dgm:prSet>
      <dgm:spPr/>
    </dgm:pt>
    <dgm:pt modelId="{8C218B85-DB4C-4CB1-8898-D92A88FA7D59}" type="pres">
      <dgm:prSet presAssocID="{D0431B0B-61F9-42C7-9D91-9829046EC2D8}" presName="sibTrans" presStyleCnt="0"/>
      <dgm:spPr/>
    </dgm:pt>
    <dgm:pt modelId="{42032756-84F4-43BF-A93C-53DC93F30E9A}" type="pres">
      <dgm:prSet presAssocID="{7AF9B77A-140C-46C9-9AB1-3E8D4191346A}" presName="node" presStyleLbl="node1" presStyleIdx="4" presStyleCnt="8">
        <dgm:presLayoutVars>
          <dgm:bulletEnabled val="1"/>
        </dgm:presLayoutVars>
      </dgm:prSet>
      <dgm:spPr/>
    </dgm:pt>
    <dgm:pt modelId="{44181D40-CD4E-4423-89B7-6E5AA70D5A4A}" type="pres">
      <dgm:prSet presAssocID="{B1476825-C223-49D3-A9C1-FF4B2C65B086}" presName="sibTrans" presStyleCnt="0"/>
      <dgm:spPr/>
    </dgm:pt>
    <dgm:pt modelId="{01C5451C-637B-4D3B-AE2C-9FAD35B19269}" type="pres">
      <dgm:prSet presAssocID="{E81800D7-83FB-4580-8160-534AAE874EC5}" presName="node" presStyleLbl="node1" presStyleIdx="5" presStyleCnt="8">
        <dgm:presLayoutVars>
          <dgm:bulletEnabled val="1"/>
        </dgm:presLayoutVars>
      </dgm:prSet>
      <dgm:spPr/>
    </dgm:pt>
    <dgm:pt modelId="{8B142DAF-47CD-4AC3-A489-C8C130AD73E2}" type="pres">
      <dgm:prSet presAssocID="{A6B28A79-E507-4C7B-8489-445856221EDF}" presName="sibTrans" presStyleCnt="0"/>
      <dgm:spPr/>
    </dgm:pt>
    <dgm:pt modelId="{0F7F1A34-3FC3-4DE9-85C7-0B6298CE50A7}" type="pres">
      <dgm:prSet presAssocID="{875AAF76-0E42-4485-8026-13760627D582}" presName="node" presStyleLbl="node1" presStyleIdx="6" presStyleCnt="8">
        <dgm:presLayoutVars>
          <dgm:bulletEnabled val="1"/>
        </dgm:presLayoutVars>
      </dgm:prSet>
      <dgm:spPr/>
    </dgm:pt>
    <dgm:pt modelId="{1180EF15-6303-49FE-8AB6-CCF1AAA8A8A6}" type="pres">
      <dgm:prSet presAssocID="{8CD5A314-A3BD-46A3-AFCA-0A36E9FF8911}" presName="sibTrans" presStyleCnt="0"/>
      <dgm:spPr/>
    </dgm:pt>
    <dgm:pt modelId="{BF33B8D2-BAC8-488A-A235-7B1A9F69B2EF}" type="pres">
      <dgm:prSet presAssocID="{715D6E64-0849-482C-9ACD-2513DEBF8360}" presName="node" presStyleLbl="node1" presStyleIdx="7" presStyleCnt="8">
        <dgm:presLayoutVars>
          <dgm:bulletEnabled val="1"/>
        </dgm:presLayoutVars>
      </dgm:prSet>
      <dgm:spPr/>
    </dgm:pt>
  </dgm:ptLst>
  <dgm:cxnLst>
    <dgm:cxn modelId="{E62E6402-AF3A-4CB8-800D-A0DE37AFD7AA}" type="presOf" srcId="{7AF9B77A-140C-46C9-9AB1-3E8D4191346A}" destId="{42032756-84F4-43BF-A93C-53DC93F30E9A}" srcOrd="0" destOrd="0" presId="urn:microsoft.com/office/officeart/2005/8/layout/default"/>
    <dgm:cxn modelId="{6F64D70B-8EE2-4DDE-892F-6817FBF04A4D}" srcId="{AA218867-A750-4ADB-BB75-D55E96695EBD}" destId="{F1AB8F35-2933-4B6E-A513-902C28206D4C}" srcOrd="3" destOrd="0" parTransId="{CBDE30C9-530B-4297-B1BA-9567DAFAE1FF}" sibTransId="{D0431B0B-61F9-42C7-9D91-9829046EC2D8}"/>
    <dgm:cxn modelId="{3C02C010-5186-45EF-82AE-68FFD1EF5F34}" srcId="{AA218867-A750-4ADB-BB75-D55E96695EBD}" destId="{875AAF76-0E42-4485-8026-13760627D582}" srcOrd="6" destOrd="0" parTransId="{E6556013-FD1E-4BDD-8F2E-B000CD6EFB1F}" sibTransId="{8CD5A314-A3BD-46A3-AFCA-0A36E9FF8911}"/>
    <dgm:cxn modelId="{BFE9E025-20A5-4667-A127-D047F3B99AD9}" srcId="{AA218867-A750-4ADB-BB75-D55E96695EBD}" destId="{15D08B1B-DC54-48C8-A851-01B2C94DF763}" srcOrd="2" destOrd="0" parTransId="{877AB58A-1D1E-4181-BCCC-88FC8093332C}" sibTransId="{997618EC-2837-48A2-9283-69882D4E0F1C}"/>
    <dgm:cxn modelId="{1997722E-2ACE-4D94-9A00-C6D76E477557}" srcId="{AA218867-A750-4ADB-BB75-D55E96695EBD}" destId="{E81800D7-83FB-4580-8160-534AAE874EC5}" srcOrd="5" destOrd="0" parTransId="{C804A3A9-AA2D-4C92-9BAA-DBE6AC6EF39A}" sibTransId="{A6B28A79-E507-4C7B-8489-445856221EDF}"/>
    <dgm:cxn modelId="{FBAD7362-B5F4-40D8-8AF4-2DA1967DC70E}" type="presOf" srcId="{875AAF76-0E42-4485-8026-13760627D582}" destId="{0F7F1A34-3FC3-4DE9-85C7-0B6298CE50A7}" srcOrd="0" destOrd="0" presId="urn:microsoft.com/office/officeart/2005/8/layout/default"/>
    <dgm:cxn modelId="{7E744047-1A07-4E2D-8675-F6AEB22E30F5}" type="presOf" srcId="{34A5B476-5918-4D52-9074-AA55CF2DA9ED}" destId="{9AB83377-CBD9-4407-A392-84C6E5471630}" srcOrd="0" destOrd="0" presId="urn:microsoft.com/office/officeart/2005/8/layout/default"/>
    <dgm:cxn modelId="{2ED2F350-561E-435C-A1F8-D855F57C8D85}" srcId="{AA218867-A750-4ADB-BB75-D55E96695EBD}" destId="{715D6E64-0849-482C-9ACD-2513DEBF8360}" srcOrd="7" destOrd="0" parTransId="{7DCE1AA3-469D-4547-989B-F2DF9E91C19A}" sibTransId="{38BBAB8A-5243-4BE5-9691-586FABDD28E6}"/>
    <dgm:cxn modelId="{0406CA7E-E919-4671-8D60-524CB8F31AD3}" type="presOf" srcId="{715D6E64-0849-482C-9ACD-2513DEBF8360}" destId="{BF33B8D2-BAC8-488A-A235-7B1A9F69B2EF}" srcOrd="0" destOrd="0" presId="urn:microsoft.com/office/officeart/2005/8/layout/default"/>
    <dgm:cxn modelId="{56B7CC7E-3810-4F73-B726-B40C610CD03A}" type="presOf" srcId="{15D08B1B-DC54-48C8-A851-01B2C94DF763}" destId="{FA742F6D-76C2-4AF3-8A8A-C1F3F4EF9792}" srcOrd="0" destOrd="0" presId="urn:microsoft.com/office/officeart/2005/8/layout/default"/>
    <dgm:cxn modelId="{568D5082-57F9-4CDB-B1F3-6CD611AF9C70}" type="presOf" srcId="{AA218867-A750-4ADB-BB75-D55E96695EBD}" destId="{D5B7AEF6-AA06-4FC1-ADEF-6337B6334AF5}" srcOrd="0" destOrd="0" presId="urn:microsoft.com/office/officeart/2005/8/layout/default"/>
    <dgm:cxn modelId="{E2CBD99A-CF91-4CE1-9813-9C3BD4743814}" type="presOf" srcId="{F1AB8F35-2933-4B6E-A513-902C28206D4C}" destId="{D8867A3F-6C54-4E2D-81A4-420C1471CC2F}" srcOrd="0" destOrd="0" presId="urn:microsoft.com/office/officeart/2005/8/layout/default"/>
    <dgm:cxn modelId="{6457129D-1FEE-4E06-8A4E-CD79D8AA52C3}" srcId="{AA218867-A750-4ADB-BB75-D55E96695EBD}" destId="{7AF9B77A-140C-46C9-9AB1-3E8D4191346A}" srcOrd="4" destOrd="0" parTransId="{C75BD99A-F5FE-492B-B709-F671C7161F3B}" sibTransId="{B1476825-C223-49D3-A9C1-FF4B2C65B086}"/>
    <dgm:cxn modelId="{166458A2-A4BC-426E-8168-F7CC88D055DC}" srcId="{AA218867-A750-4ADB-BB75-D55E96695EBD}" destId="{9E3C7FBA-D758-459A-AB76-7520CE1E07AA}" srcOrd="1" destOrd="0" parTransId="{8B00F24B-12D7-4702-B2D8-40AFE3BD581E}" sibTransId="{3FE6D9F0-DC17-4B5D-9A37-D157208CFDE1}"/>
    <dgm:cxn modelId="{A63188DE-BEC6-40FA-A95B-4F054BD6263A}" type="presOf" srcId="{E81800D7-83FB-4580-8160-534AAE874EC5}" destId="{01C5451C-637B-4D3B-AE2C-9FAD35B19269}" srcOrd="0" destOrd="0" presId="urn:microsoft.com/office/officeart/2005/8/layout/default"/>
    <dgm:cxn modelId="{97E106E5-A461-432A-A981-DD8691B72A98}" srcId="{AA218867-A750-4ADB-BB75-D55E96695EBD}" destId="{34A5B476-5918-4D52-9074-AA55CF2DA9ED}" srcOrd="0" destOrd="0" parTransId="{44B0B947-F556-4448-8E80-59B54AC27BDB}" sibTransId="{F72AAFA8-4D0E-4983-AAFC-6990A6D7B473}"/>
    <dgm:cxn modelId="{918ABAE7-31A4-4820-86BF-CFDCFF1AAFAC}" type="presOf" srcId="{9E3C7FBA-D758-459A-AB76-7520CE1E07AA}" destId="{E9C0F051-E80A-4DC6-8359-914FAF10849B}" srcOrd="0" destOrd="0" presId="urn:microsoft.com/office/officeart/2005/8/layout/default"/>
    <dgm:cxn modelId="{400355BC-D0D5-4FDA-A9BE-0FC01C0A3A1C}" type="presParOf" srcId="{D5B7AEF6-AA06-4FC1-ADEF-6337B6334AF5}" destId="{9AB83377-CBD9-4407-A392-84C6E5471630}" srcOrd="0" destOrd="0" presId="urn:microsoft.com/office/officeart/2005/8/layout/default"/>
    <dgm:cxn modelId="{A0A9F736-BD6E-4BFC-909F-F3E2F7DC843A}" type="presParOf" srcId="{D5B7AEF6-AA06-4FC1-ADEF-6337B6334AF5}" destId="{EBB8B859-A9F6-4591-BCF1-C52ED04BBAF0}" srcOrd="1" destOrd="0" presId="urn:microsoft.com/office/officeart/2005/8/layout/default"/>
    <dgm:cxn modelId="{89F93840-A241-43DE-9D1C-65369438D718}" type="presParOf" srcId="{D5B7AEF6-AA06-4FC1-ADEF-6337B6334AF5}" destId="{E9C0F051-E80A-4DC6-8359-914FAF10849B}" srcOrd="2" destOrd="0" presId="urn:microsoft.com/office/officeart/2005/8/layout/default"/>
    <dgm:cxn modelId="{6EE8AC28-3BE7-4701-B993-CFECF7AA3570}" type="presParOf" srcId="{D5B7AEF6-AA06-4FC1-ADEF-6337B6334AF5}" destId="{7A7A5052-10AF-4CC6-BDA1-CDAF488BCED5}" srcOrd="3" destOrd="0" presId="urn:microsoft.com/office/officeart/2005/8/layout/default"/>
    <dgm:cxn modelId="{870B3A9F-E749-4ECA-879A-ABBA85BE85D9}" type="presParOf" srcId="{D5B7AEF6-AA06-4FC1-ADEF-6337B6334AF5}" destId="{FA742F6D-76C2-4AF3-8A8A-C1F3F4EF9792}" srcOrd="4" destOrd="0" presId="urn:microsoft.com/office/officeart/2005/8/layout/default"/>
    <dgm:cxn modelId="{3837F7CC-183C-484D-A36D-2B21EBA0E6A3}" type="presParOf" srcId="{D5B7AEF6-AA06-4FC1-ADEF-6337B6334AF5}" destId="{D442E304-67C0-4DA7-AB8C-1A712F1DBC03}" srcOrd="5" destOrd="0" presId="urn:microsoft.com/office/officeart/2005/8/layout/default"/>
    <dgm:cxn modelId="{1B234A6D-24AE-4021-A5CB-A94E7C7D17C3}" type="presParOf" srcId="{D5B7AEF6-AA06-4FC1-ADEF-6337B6334AF5}" destId="{D8867A3F-6C54-4E2D-81A4-420C1471CC2F}" srcOrd="6" destOrd="0" presId="urn:microsoft.com/office/officeart/2005/8/layout/default"/>
    <dgm:cxn modelId="{C60F4852-BA1D-436C-AF2C-1391ED6CB6ED}" type="presParOf" srcId="{D5B7AEF6-AA06-4FC1-ADEF-6337B6334AF5}" destId="{8C218B85-DB4C-4CB1-8898-D92A88FA7D59}" srcOrd="7" destOrd="0" presId="urn:microsoft.com/office/officeart/2005/8/layout/default"/>
    <dgm:cxn modelId="{318E909C-6FC4-4DA9-950B-C8CDB2581D87}" type="presParOf" srcId="{D5B7AEF6-AA06-4FC1-ADEF-6337B6334AF5}" destId="{42032756-84F4-43BF-A93C-53DC93F30E9A}" srcOrd="8" destOrd="0" presId="urn:microsoft.com/office/officeart/2005/8/layout/default"/>
    <dgm:cxn modelId="{EC84D054-43D4-4B5C-9FF0-DF3A72615E59}" type="presParOf" srcId="{D5B7AEF6-AA06-4FC1-ADEF-6337B6334AF5}" destId="{44181D40-CD4E-4423-89B7-6E5AA70D5A4A}" srcOrd="9" destOrd="0" presId="urn:microsoft.com/office/officeart/2005/8/layout/default"/>
    <dgm:cxn modelId="{C6D35888-C873-4AFE-B35F-24C1F6E29DD9}" type="presParOf" srcId="{D5B7AEF6-AA06-4FC1-ADEF-6337B6334AF5}" destId="{01C5451C-637B-4D3B-AE2C-9FAD35B19269}" srcOrd="10" destOrd="0" presId="urn:microsoft.com/office/officeart/2005/8/layout/default"/>
    <dgm:cxn modelId="{85EDBB72-5849-4DCD-8586-25C9FCF611D6}" type="presParOf" srcId="{D5B7AEF6-AA06-4FC1-ADEF-6337B6334AF5}" destId="{8B142DAF-47CD-4AC3-A489-C8C130AD73E2}" srcOrd="11" destOrd="0" presId="urn:microsoft.com/office/officeart/2005/8/layout/default"/>
    <dgm:cxn modelId="{70E94C91-201A-44C3-A0CA-B282F330DB8A}" type="presParOf" srcId="{D5B7AEF6-AA06-4FC1-ADEF-6337B6334AF5}" destId="{0F7F1A34-3FC3-4DE9-85C7-0B6298CE50A7}" srcOrd="12" destOrd="0" presId="urn:microsoft.com/office/officeart/2005/8/layout/default"/>
    <dgm:cxn modelId="{0E8396F2-100B-4F06-8520-BC02AD099B7A}" type="presParOf" srcId="{D5B7AEF6-AA06-4FC1-ADEF-6337B6334AF5}" destId="{1180EF15-6303-49FE-8AB6-CCF1AAA8A8A6}" srcOrd="13" destOrd="0" presId="urn:microsoft.com/office/officeart/2005/8/layout/default"/>
    <dgm:cxn modelId="{96868797-4B1E-4DCA-93FE-1592011BD095}" type="presParOf" srcId="{D5B7AEF6-AA06-4FC1-ADEF-6337B6334AF5}" destId="{BF33B8D2-BAC8-488A-A235-7B1A9F69B2E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317576-1A5D-41F2-9545-3B6C8711FF03}" type="doc">
      <dgm:prSet loTypeId="urn:microsoft.com/office/officeart/2005/8/layout/default" loCatId="list" qsTypeId="urn:microsoft.com/office/officeart/2005/8/quickstyle/simple4" qsCatId="simple" csTypeId="urn:microsoft.com/office/officeart/2005/8/colors/accent6_3" csCatId="accent6"/>
      <dgm:spPr/>
      <dgm:t>
        <a:bodyPr/>
        <a:lstStyle/>
        <a:p>
          <a:endParaRPr lang="en-US"/>
        </a:p>
      </dgm:t>
    </dgm:pt>
    <dgm:pt modelId="{9D3F5FBD-6DA2-45E0-8752-D3C60BD5E8F5}">
      <dgm:prSet/>
      <dgm:spPr/>
      <dgm:t>
        <a:bodyPr/>
        <a:lstStyle/>
        <a:p>
          <a:r>
            <a:rPr lang="en-US"/>
            <a:t>There is a 30-minute overlap between Custodial swing and graveyard shifts from 10:00-10:30pm and a 15-minute overlap between U&amp;E swing and graveyard shifts. It is a great opportunity for some team building between the shifts</a:t>
          </a:r>
        </a:p>
      </dgm:t>
    </dgm:pt>
    <dgm:pt modelId="{CE5D5763-2AFC-432E-BE7B-E9AAC5F6B356}" type="parTrans" cxnId="{75701025-4923-4E95-B7C8-97EAE780AB88}">
      <dgm:prSet/>
      <dgm:spPr/>
      <dgm:t>
        <a:bodyPr/>
        <a:lstStyle/>
        <a:p>
          <a:endParaRPr lang="en-US"/>
        </a:p>
      </dgm:t>
    </dgm:pt>
    <dgm:pt modelId="{50C053F3-E103-4D0D-89C3-546EADADDCFD}" type="sibTrans" cxnId="{75701025-4923-4E95-B7C8-97EAE780AB88}">
      <dgm:prSet/>
      <dgm:spPr/>
      <dgm:t>
        <a:bodyPr/>
        <a:lstStyle/>
        <a:p>
          <a:endParaRPr lang="en-US"/>
        </a:p>
      </dgm:t>
    </dgm:pt>
    <dgm:pt modelId="{40646F97-2B31-4DAE-8B14-C4FFC9F4B402}">
      <dgm:prSet/>
      <dgm:spPr/>
      <dgm:t>
        <a:bodyPr/>
        <a:lstStyle/>
        <a:p>
          <a:r>
            <a:rPr lang="en-US"/>
            <a:t>Summer “Kickball” activity: change name and shift focus away from kickball, offer more low-impact games, offer more comfortable seating for those who want to sit around and chat or play board games. CPFM Field Day! </a:t>
          </a:r>
        </a:p>
      </dgm:t>
    </dgm:pt>
    <dgm:pt modelId="{3A71D350-0789-4DA6-B127-418F0548CF89}" type="parTrans" cxnId="{8B1D8972-7C7C-4DA8-ACF6-16795FF100C0}">
      <dgm:prSet/>
      <dgm:spPr/>
      <dgm:t>
        <a:bodyPr/>
        <a:lstStyle/>
        <a:p>
          <a:endParaRPr lang="en-US"/>
        </a:p>
      </dgm:t>
    </dgm:pt>
    <dgm:pt modelId="{D0CA98A4-C0F4-4371-820F-185AED09EC59}" type="sibTrans" cxnId="{8B1D8972-7C7C-4DA8-ACF6-16795FF100C0}">
      <dgm:prSet/>
      <dgm:spPr/>
      <dgm:t>
        <a:bodyPr/>
        <a:lstStyle/>
        <a:p>
          <a:endParaRPr lang="en-US"/>
        </a:p>
      </dgm:t>
    </dgm:pt>
    <dgm:pt modelId="{98D91062-807C-430E-97CC-90F1CEC67D48}">
      <dgm:prSet/>
      <dgm:spPr/>
      <dgm:t>
        <a:bodyPr/>
        <a:lstStyle/>
        <a:p>
          <a:pPr rtl="0"/>
          <a:r>
            <a:rPr lang="en-US"/>
            <a:t>Anne </a:t>
          </a:r>
          <a:r>
            <a:rPr lang="en-US">
              <a:latin typeface="Trebuchet MS" panose="020B0603020202020204"/>
            </a:rPr>
            <a:t>could</a:t>
          </a:r>
          <a:r>
            <a:rPr lang="en-US"/>
            <a:t> include and highlight “Team Building” activities to the Upcoming Events email (front desk could </a:t>
          </a:r>
          <a:r>
            <a:rPr lang="en-US">
              <a:latin typeface="Trebuchet MS" panose="020B0603020202020204"/>
            </a:rPr>
            <a:t>possibly help</a:t>
          </a:r>
          <a:r>
            <a:rPr lang="en-US"/>
            <a:t> research these opportunities)</a:t>
          </a:r>
        </a:p>
      </dgm:t>
    </dgm:pt>
    <dgm:pt modelId="{ACAD756C-C0C9-4DF4-B90A-4DFB8D541873}" type="parTrans" cxnId="{799EFAB3-167F-48AF-8033-5FBC1F6622C3}">
      <dgm:prSet/>
      <dgm:spPr/>
      <dgm:t>
        <a:bodyPr/>
        <a:lstStyle/>
        <a:p>
          <a:endParaRPr lang="en-US"/>
        </a:p>
      </dgm:t>
    </dgm:pt>
    <dgm:pt modelId="{63C066E2-10AB-466D-B7A3-DD9E9B76A211}" type="sibTrans" cxnId="{799EFAB3-167F-48AF-8033-5FBC1F6622C3}">
      <dgm:prSet/>
      <dgm:spPr/>
      <dgm:t>
        <a:bodyPr/>
        <a:lstStyle/>
        <a:p>
          <a:endParaRPr lang="en-US"/>
        </a:p>
      </dgm:t>
    </dgm:pt>
    <dgm:pt modelId="{9DB47B5A-7260-4E4F-AF43-9923B6E6DDC0}">
      <dgm:prSet/>
      <dgm:spPr/>
      <dgm:t>
        <a:bodyPr/>
        <a:lstStyle/>
        <a:p>
          <a:r>
            <a:rPr lang="en-US"/>
            <a:t>Form a CPFM Team Building Focus Group to plan and communicate team building opportunities. Recruit representatives from various departments (similar to our group)</a:t>
          </a:r>
        </a:p>
      </dgm:t>
    </dgm:pt>
    <dgm:pt modelId="{233043C7-7DB6-4DE7-B786-F5F9071279DF}" type="parTrans" cxnId="{0EDDE878-5947-48F7-BE0D-EA0DE232BF2F}">
      <dgm:prSet/>
      <dgm:spPr/>
      <dgm:t>
        <a:bodyPr/>
        <a:lstStyle/>
        <a:p>
          <a:endParaRPr lang="en-US"/>
        </a:p>
      </dgm:t>
    </dgm:pt>
    <dgm:pt modelId="{DAC98128-2FC5-480F-AB7A-E7CBB3006F1E}" type="sibTrans" cxnId="{0EDDE878-5947-48F7-BE0D-EA0DE232BF2F}">
      <dgm:prSet/>
      <dgm:spPr/>
      <dgm:t>
        <a:bodyPr/>
        <a:lstStyle/>
        <a:p>
          <a:endParaRPr lang="en-US"/>
        </a:p>
      </dgm:t>
    </dgm:pt>
    <dgm:pt modelId="{7E48AD4A-133D-4138-BAF6-F4453AB9FF4A}">
      <dgm:prSet/>
      <dgm:spPr/>
      <dgm:t>
        <a:bodyPr/>
        <a:lstStyle/>
        <a:p>
          <a:r>
            <a:rPr lang="en-US"/>
            <a:t>Start group tours: these could be anything from touring new buildings, the power plant, a botanical tour around campus led by Landscape, or green lab tours </a:t>
          </a:r>
        </a:p>
      </dgm:t>
    </dgm:pt>
    <dgm:pt modelId="{5961B921-FAE9-4DB4-B378-00ED11FB1549}" type="parTrans" cxnId="{8D109630-C34F-40FC-BF28-CD2C668976C4}">
      <dgm:prSet/>
      <dgm:spPr/>
      <dgm:t>
        <a:bodyPr/>
        <a:lstStyle/>
        <a:p>
          <a:endParaRPr lang="en-US"/>
        </a:p>
      </dgm:t>
    </dgm:pt>
    <dgm:pt modelId="{4297FE76-BDF3-4428-A080-3335CC464502}" type="sibTrans" cxnId="{8D109630-C34F-40FC-BF28-CD2C668976C4}">
      <dgm:prSet/>
      <dgm:spPr/>
      <dgm:t>
        <a:bodyPr/>
        <a:lstStyle/>
        <a:p>
          <a:endParaRPr lang="en-US"/>
        </a:p>
      </dgm:t>
    </dgm:pt>
    <dgm:pt modelId="{C2B90A61-DABE-49B5-8895-C9E609031F92}">
      <dgm:prSet/>
      <dgm:spPr/>
      <dgm:t>
        <a:bodyPr/>
        <a:lstStyle/>
        <a:p>
          <a:r>
            <a:rPr lang="en-US"/>
            <a:t>Organize a CPFM presence at the annual Grad parade in June </a:t>
          </a:r>
        </a:p>
      </dgm:t>
    </dgm:pt>
    <dgm:pt modelId="{CA6B7D2F-5F82-4ADA-85FA-29BBA0006253}" type="parTrans" cxnId="{6E03F28B-E348-4787-B3E7-FC16B596DFCD}">
      <dgm:prSet/>
      <dgm:spPr/>
      <dgm:t>
        <a:bodyPr/>
        <a:lstStyle/>
        <a:p>
          <a:endParaRPr lang="en-US"/>
        </a:p>
      </dgm:t>
    </dgm:pt>
    <dgm:pt modelId="{3220BEAF-560E-49B7-8D8E-FE7BFB56C30F}" type="sibTrans" cxnId="{6E03F28B-E348-4787-B3E7-FC16B596DFCD}">
      <dgm:prSet/>
      <dgm:spPr/>
      <dgm:t>
        <a:bodyPr/>
        <a:lstStyle/>
        <a:p>
          <a:endParaRPr lang="en-US"/>
        </a:p>
      </dgm:t>
    </dgm:pt>
    <dgm:pt modelId="{7AC2A432-5AD4-4CC5-B583-3ADA107EE03A}" type="pres">
      <dgm:prSet presAssocID="{D9317576-1A5D-41F2-9545-3B6C8711FF03}" presName="diagram" presStyleCnt="0">
        <dgm:presLayoutVars>
          <dgm:dir/>
          <dgm:resizeHandles val="exact"/>
        </dgm:presLayoutVars>
      </dgm:prSet>
      <dgm:spPr/>
    </dgm:pt>
    <dgm:pt modelId="{4C999761-9B51-4702-92B9-6EE896166518}" type="pres">
      <dgm:prSet presAssocID="{9D3F5FBD-6DA2-45E0-8752-D3C60BD5E8F5}" presName="node" presStyleLbl="node1" presStyleIdx="0" presStyleCnt="6">
        <dgm:presLayoutVars>
          <dgm:bulletEnabled val="1"/>
        </dgm:presLayoutVars>
      </dgm:prSet>
      <dgm:spPr/>
    </dgm:pt>
    <dgm:pt modelId="{9C07C1AB-5C3F-4549-AADB-8CE670D54410}" type="pres">
      <dgm:prSet presAssocID="{50C053F3-E103-4D0D-89C3-546EADADDCFD}" presName="sibTrans" presStyleCnt="0"/>
      <dgm:spPr/>
    </dgm:pt>
    <dgm:pt modelId="{6446C0B6-5675-4247-B543-E047CDE62192}" type="pres">
      <dgm:prSet presAssocID="{40646F97-2B31-4DAE-8B14-C4FFC9F4B402}" presName="node" presStyleLbl="node1" presStyleIdx="1" presStyleCnt="6">
        <dgm:presLayoutVars>
          <dgm:bulletEnabled val="1"/>
        </dgm:presLayoutVars>
      </dgm:prSet>
      <dgm:spPr/>
    </dgm:pt>
    <dgm:pt modelId="{6F7060E3-0223-4BAD-A80C-215486D5CBC9}" type="pres">
      <dgm:prSet presAssocID="{D0CA98A4-C0F4-4371-820F-185AED09EC59}" presName="sibTrans" presStyleCnt="0"/>
      <dgm:spPr/>
    </dgm:pt>
    <dgm:pt modelId="{DC20998C-A7E0-4CC1-8E19-52D135D052B0}" type="pres">
      <dgm:prSet presAssocID="{98D91062-807C-430E-97CC-90F1CEC67D48}" presName="node" presStyleLbl="node1" presStyleIdx="2" presStyleCnt="6">
        <dgm:presLayoutVars>
          <dgm:bulletEnabled val="1"/>
        </dgm:presLayoutVars>
      </dgm:prSet>
      <dgm:spPr/>
    </dgm:pt>
    <dgm:pt modelId="{2DBBE286-6FB3-45C4-A1C6-47B12E690015}" type="pres">
      <dgm:prSet presAssocID="{63C066E2-10AB-466D-B7A3-DD9E9B76A211}" presName="sibTrans" presStyleCnt="0"/>
      <dgm:spPr/>
    </dgm:pt>
    <dgm:pt modelId="{9D6B0AF2-D8FB-4A6D-A8EF-65A7A2D3D798}" type="pres">
      <dgm:prSet presAssocID="{9DB47B5A-7260-4E4F-AF43-9923B6E6DDC0}" presName="node" presStyleLbl="node1" presStyleIdx="3" presStyleCnt="6">
        <dgm:presLayoutVars>
          <dgm:bulletEnabled val="1"/>
        </dgm:presLayoutVars>
      </dgm:prSet>
      <dgm:spPr/>
    </dgm:pt>
    <dgm:pt modelId="{F4E7456E-07D1-440C-86E8-87DEDF4E77BF}" type="pres">
      <dgm:prSet presAssocID="{DAC98128-2FC5-480F-AB7A-E7CBB3006F1E}" presName="sibTrans" presStyleCnt="0"/>
      <dgm:spPr/>
    </dgm:pt>
    <dgm:pt modelId="{920FAD72-BDC7-4F4B-8016-99A1D54C5A0F}" type="pres">
      <dgm:prSet presAssocID="{7E48AD4A-133D-4138-BAF6-F4453AB9FF4A}" presName="node" presStyleLbl="node1" presStyleIdx="4" presStyleCnt="6">
        <dgm:presLayoutVars>
          <dgm:bulletEnabled val="1"/>
        </dgm:presLayoutVars>
      </dgm:prSet>
      <dgm:spPr/>
    </dgm:pt>
    <dgm:pt modelId="{546063C6-F12D-4EF8-A933-F063913FA9C9}" type="pres">
      <dgm:prSet presAssocID="{4297FE76-BDF3-4428-A080-3335CC464502}" presName="sibTrans" presStyleCnt="0"/>
      <dgm:spPr/>
    </dgm:pt>
    <dgm:pt modelId="{7389138D-7F94-4AB9-821D-D5EAF528D2F9}" type="pres">
      <dgm:prSet presAssocID="{C2B90A61-DABE-49B5-8895-C9E609031F92}" presName="node" presStyleLbl="node1" presStyleIdx="5" presStyleCnt="6">
        <dgm:presLayoutVars>
          <dgm:bulletEnabled val="1"/>
        </dgm:presLayoutVars>
      </dgm:prSet>
      <dgm:spPr/>
    </dgm:pt>
  </dgm:ptLst>
  <dgm:cxnLst>
    <dgm:cxn modelId="{B9991301-9907-4AA8-8233-191C9C268266}" type="presOf" srcId="{40646F97-2B31-4DAE-8B14-C4FFC9F4B402}" destId="{6446C0B6-5675-4247-B543-E047CDE62192}" srcOrd="0" destOrd="0" presId="urn:microsoft.com/office/officeart/2005/8/layout/default"/>
    <dgm:cxn modelId="{75701025-4923-4E95-B7C8-97EAE780AB88}" srcId="{D9317576-1A5D-41F2-9545-3B6C8711FF03}" destId="{9D3F5FBD-6DA2-45E0-8752-D3C60BD5E8F5}" srcOrd="0" destOrd="0" parTransId="{CE5D5763-2AFC-432E-BE7B-E9AAC5F6B356}" sibTransId="{50C053F3-E103-4D0D-89C3-546EADADDCFD}"/>
    <dgm:cxn modelId="{61C86B25-188A-434F-B8B8-BA1D79CBC3AD}" type="presOf" srcId="{7E48AD4A-133D-4138-BAF6-F4453AB9FF4A}" destId="{920FAD72-BDC7-4F4B-8016-99A1D54C5A0F}" srcOrd="0" destOrd="0" presId="urn:microsoft.com/office/officeart/2005/8/layout/default"/>
    <dgm:cxn modelId="{8D109630-C34F-40FC-BF28-CD2C668976C4}" srcId="{D9317576-1A5D-41F2-9545-3B6C8711FF03}" destId="{7E48AD4A-133D-4138-BAF6-F4453AB9FF4A}" srcOrd="4" destOrd="0" parTransId="{5961B921-FAE9-4DB4-B378-00ED11FB1549}" sibTransId="{4297FE76-BDF3-4428-A080-3335CC464502}"/>
    <dgm:cxn modelId="{A29C8C36-E5A2-49AE-B7A0-68C6181D3311}" type="presOf" srcId="{9DB47B5A-7260-4E4F-AF43-9923B6E6DDC0}" destId="{9D6B0AF2-D8FB-4A6D-A8EF-65A7A2D3D798}" srcOrd="0" destOrd="0" presId="urn:microsoft.com/office/officeart/2005/8/layout/default"/>
    <dgm:cxn modelId="{6F18D740-516E-4199-B790-1B085BA82578}" type="presOf" srcId="{C2B90A61-DABE-49B5-8895-C9E609031F92}" destId="{7389138D-7F94-4AB9-821D-D5EAF528D2F9}" srcOrd="0" destOrd="0" presId="urn:microsoft.com/office/officeart/2005/8/layout/default"/>
    <dgm:cxn modelId="{8B1D8972-7C7C-4DA8-ACF6-16795FF100C0}" srcId="{D9317576-1A5D-41F2-9545-3B6C8711FF03}" destId="{40646F97-2B31-4DAE-8B14-C4FFC9F4B402}" srcOrd="1" destOrd="0" parTransId="{3A71D350-0789-4DA6-B127-418F0548CF89}" sibTransId="{D0CA98A4-C0F4-4371-820F-185AED09EC59}"/>
    <dgm:cxn modelId="{0EDDE878-5947-48F7-BE0D-EA0DE232BF2F}" srcId="{D9317576-1A5D-41F2-9545-3B6C8711FF03}" destId="{9DB47B5A-7260-4E4F-AF43-9923B6E6DDC0}" srcOrd="3" destOrd="0" parTransId="{233043C7-7DB6-4DE7-B786-F5F9071279DF}" sibTransId="{DAC98128-2FC5-480F-AB7A-E7CBB3006F1E}"/>
    <dgm:cxn modelId="{6E03F28B-E348-4787-B3E7-FC16B596DFCD}" srcId="{D9317576-1A5D-41F2-9545-3B6C8711FF03}" destId="{C2B90A61-DABE-49B5-8895-C9E609031F92}" srcOrd="5" destOrd="0" parTransId="{CA6B7D2F-5F82-4ADA-85FA-29BBA0006253}" sibTransId="{3220BEAF-560E-49B7-8D8E-FE7BFB56C30F}"/>
    <dgm:cxn modelId="{3F734DAE-783F-4762-95B1-D8EB3B7436FD}" type="presOf" srcId="{9D3F5FBD-6DA2-45E0-8752-D3C60BD5E8F5}" destId="{4C999761-9B51-4702-92B9-6EE896166518}" srcOrd="0" destOrd="0" presId="urn:microsoft.com/office/officeart/2005/8/layout/default"/>
    <dgm:cxn modelId="{799EFAB3-167F-48AF-8033-5FBC1F6622C3}" srcId="{D9317576-1A5D-41F2-9545-3B6C8711FF03}" destId="{98D91062-807C-430E-97CC-90F1CEC67D48}" srcOrd="2" destOrd="0" parTransId="{ACAD756C-C0C9-4DF4-B90A-4DFB8D541873}" sibTransId="{63C066E2-10AB-466D-B7A3-DD9E9B76A211}"/>
    <dgm:cxn modelId="{F5B6BFB7-24DB-4AE4-B540-5A6E9AEF702E}" type="presOf" srcId="{D9317576-1A5D-41F2-9545-3B6C8711FF03}" destId="{7AC2A432-5AD4-4CC5-B583-3ADA107EE03A}" srcOrd="0" destOrd="0" presId="urn:microsoft.com/office/officeart/2005/8/layout/default"/>
    <dgm:cxn modelId="{F3869BDE-D7B1-4CBB-BF56-819385A2C5F7}" type="presOf" srcId="{98D91062-807C-430E-97CC-90F1CEC67D48}" destId="{DC20998C-A7E0-4CC1-8E19-52D135D052B0}" srcOrd="0" destOrd="0" presId="urn:microsoft.com/office/officeart/2005/8/layout/default"/>
    <dgm:cxn modelId="{6EE3C79D-3759-4D03-ACC7-2B58EB192113}" type="presParOf" srcId="{7AC2A432-5AD4-4CC5-B583-3ADA107EE03A}" destId="{4C999761-9B51-4702-92B9-6EE896166518}" srcOrd="0" destOrd="0" presId="urn:microsoft.com/office/officeart/2005/8/layout/default"/>
    <dgm:cxn modelId="{7CC1CD9F-F67E-4DE8-B3F9-CEBEDB4AF54B}" type="presParOf" srcId="{7AC2A432-5AD4-4CC5-B583-3ADA107EE03A}" destId="{9C07C1AB-5C3F-4549-AADB-8CE670D54410}" srcOrd="1" destOrd="0" presId="urn:microsoft.com/office/officeart/2005/8/layout/default"/>
    <dgm:cxn modelId="{0FC9E441-155A-4C2A-8D02-087E747A7F75}" type="presParOf" srcId="{7AC2A432-5AD4-4CC5-B583-3ADA107EE03A}" destId="{6446C0B6-5675-4247-B543-E047CDE62192}" srcOrd="2" destOrd="0" presId="urn:microsoft.com/office/officeart/2005/8/layout/default"/>
    <dgm:cxn modelId="{B2DF2A42-4EC0-4959-83E2-3EF0DD5222B2}" type="presParOf" srcId="{7AC2A432-5AD4-4CC5-B583-3ADA107EE03A}" destId="{6F7060E3-0223-4BAD-A80C-215486D5CBC9}" srcOrd="3" destOrd="0" presId="urn:microsoft.com/office/officeart/2005/8/layout/default"/>
    <dgm:cxn modelId="{D291B710-B015-488B-968C-41F42986015A}" type="presParOf" srcId="{7AC2A432-5AD4-4CC5-B583-3ADA107EE03A}" destId="{DC20998C-A7E0-4CC1-8E19-52D135D052B0}" srcOrd="4" destOrd="0" presId="urn:microsoft.com/office/officeart/2005/8/layout/default"/>
    <dgm:cxn modelId="{8B4B4ABB-FD5C-42D2-90C3-8704345F69F6}" type="presParOf" srcId="{7AC2A432-5AD4-4CC5-B583-3ADA107EE03A}" destId="{2DBBE286-6FB3-45C4-A1C6-47B12E690015}" srcOrd="5" destOrd="0" presId="urn:microsoft.com/office/officeart/2005/8/layout/default"/>
    <dgm:cxn modelId="{11196AD4-1E5D-42F0-B9F6-0B4B52904825}" type="presParOf" srcId="{7AC2A432-5AD4-4CC5-B583-3ADA107EE03A}" destId="{9D6B0AF2-D8FB-4A6D-A8EF-65A7A2D3D798}" srcOrd="6" destOrd="0" presId="urn:microsoft.com/office/officeart/2005/8/layout/default"/>
    <dgm:cxn modelId="{42FF6361-6C3C-4564-BD1D-6FB57366D508}" type="presParOf" srcId="{7AC2A432-5AD4-4CC5-B583-3ADA107EE03A}" destId="{F4E7456E-07D1-440C-86E8-87DEDF4E77BF}" srcOrd="7" destOrd="0" presId="urn:microsoft.com/office/officeart/2005/8/layout/default"/>
    <dgm:cxn modelId="{2862D43B-6D6D-4AA4-9E7E-AB17D953C114}" type="presParOf" srcId="{7AC2A432-5AD4-4CC5-B583-3ADA107EE03A}" destId="{920FAD72-BDC7-4F4B-8016-99A1D54C5A0F}" srcOrd="8" destOrd="0" presId="urn:microsoft.com/office/officeart/2005/8/layout/default"/>
    <dgm:cxn modelId="{50D526D7-8951-4CC5-8A43-ECC8B336FA4F}" type="presParOf" srcId="{7AC2A432-5AD4-4CC5-B583-3ADA107EE03A}" destId="{546063C6-F12D-4EF8-A933-F063913FA9C9}" srcOrd="9" destOrd="0" presId="urn:microsoft.com/office/officeart/2005/8/layout/default"/>
    <dgm:cxn modelId="{CA622090-D707-45E9-977B-1F6AE6A7F0F9}" type="presParOf" srcId="{7AC2A432-5AD4-4CC5-B583-3ADA107EE03A}" destId="{7389138D-7F94-4AB9-821D-D5EAF528D2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0DCA95-6240-488D-92EB-1500BCF434B4}" type="doc">
      <dgm:prSet loTypeId="urn:microsoft.com/office/officeart/2016/7/layout/VerticalDownArrowProcess" loCatId="process" qsTypeId="urn:microsoft.com/office/officeart/2005/8/quickstyle/simple4" qsCatId="simple" csTypeId="urn:microsoft.com/office/officeart/2005/8/colors/accent2_5" csCatId="accent2" phldr="1"/>
      <dgm:spPr/>
      <dgm:t>
        <a:bodyPr/>
        <a:lstStyle/>
        <a:p>
          <a:endParaRPr lang="en-US"/>
        </a:p>
      </dgm:t>
    </dgm:pt>
    <dgm:pt modelId="{3977CA25-6091-4EEE-BA8E-74893F944BA4}">
      <dgm:prSet/>
      <dgm:spPr/>
      <dgm:t>
        <a:bodyPr/>
        <a:lstStyle/>
        <a:p>
          <a:r>
            <a:rPr lang="en-US"/>
            <a:t>Pilot</a:t>
          </a:r>
        </a:p>
      </dgm:t>
    </dgm:pt>
    <dgm:pt modelId="{BFAED6B4-82F9-4349-A655-BC10D0F0ECA8}" type="parTrans" cxnId="{8FD32168-4ACC-4B01-95A8-D8705237AB34}">
      <dgm:prSet/>
      <dgm:spPr/>
      <dgm:t>
        <a:bodyPr/>
        <a:lstStyle/>
        <a:p>
          <a:endParaRPr lang="en-US"/>
        </a:p>
      </dgm:t>
    </dgm:pt>
    <dgm:pt modelId="{6061B26F-3752-415D-8F42-0C92A3C20BC3}" type="sibTrans" cxnId="{8FD32168-4ACC-4B01-95A8-D8705237AB34}">
      <dgm:prSet/>
      <dgm:spPr/>
      <dgm:t>
        <a:bodyPr/>
        <a:lstStyle/>
        <a:p>
          <a:endParaRPr lang="en-US"/>
        </a:p>
      </dgm:t>
    </dgm:pt>
    <dgm:pt modelId="{D4BEA223-FC57-4264-A4B3-4397DA7AA887}">
      <dgm:prSet/>
      <dgm:spPr/>
      <dgm:t>
        <a:bodyPr/>
        <a:lstStyle/>
        <a:p>
          <a:r>
            <a:rPr lang="en-US"/>
            <a:t>Pilot an after-work hours community service event (and evaluate success/failure). Since this would be after hours, swing and graveyard shifts can be included</a:t>
          </a:r>
        </a:p>
      </dgm:t>
    </dgm:pt>
    <dgm:pt modelId="{7B03162D-E323-43CA-B60E-2898D7607C16}" type="parTrans" cxnId="{3DAFA1E2-0276-4404-9E2B-225C5A4688BB}">
      <dgm:prSet/>
      <dgm:spPr/>
      <dgm:t>
        <a:bodyPr/>
        <a:lstStyle/>
        <a:p>
          <a:endParaRPr lang="en-US"/>
        </a:p>
      </dgm:t>
    </dgm:pt>
    <dgm:pt modelId="{FD5CB7FD-B642-42AA-8FBF-D84FBA6CD74F}" type="sibTrans" cxnId="{3DAFA1E2-0276-4404-9E2B-225C5A4688BB}">
      <dgm:prSet/>
      <dgm:spPr/>
      <dgm:t>
        <a:bodyPr/>
        <a:lstStyle/>
        <a:p>
          <a:endParaRPr lang="en-US"/>
        </a:p>
      </dgm:t>
    </dgm:pt>
    <dgm:pt modelId="{79D5929C-37D3-4CBB-9680-CB26D82CA359}">
      <dgm:prSet/>
      <dgm:spPr/>
      <dgm:t>
        <a:bodyPr/>
        <a:lstStyle/>
        <a:p>
          <a:r>
            <a:rPr lang="en-US"/>
            <a:t>Plan and host</a:t>
          </a:r>
        </a:p>
      </dgm:t>
    </dgm:pt>
    <dgm:pt modelId="{902B684E-99A4-40A8-A040-2071511229D7}" type="parTrans" cxnId="{4F2CC514-8A01-4DE9-BD44-AFA22F92240C}">
      <dgm:prSet/>
      <dgm:spPr/>
      <dgm:t>
        <a:bodyPr/>
        <a:lstStyle/>
        <a:p>
          <a:endParaRPr lang="en-US"/>
        </a:p>
      </dgm:t>
    </dgm:pt>
    <dgm:pt modelId="{3811795B-B3FA-48AC-B223-753AAED55A94}" type="sibTrans" cxnId="{4F2CC514-8A01-4DE9-BD44-AFA22F92240C}">
      <dgm:prSet/>
      <dgm:spPr/>
      <dgm:t>
        <a:bodyPr/>
        <a:lstStyle/>
        <a:p>
          <a:endParaRPr lang="en-US"/>
        </a:p>
      </dgm:t>
    </dgm:pt>
    <dgm:pt modelId="{F4769FD6-C23F-4AF7-95F7-DCC73EAB29E6}">
      <dgm:prSet/>
      <dgm:spPr/>
      <dgm:t>
        <a:bodyPr/>
        <a:lstStyle/>
        <a:p>
          <a:r>
            <a:rPr lang="en-US"/>
            <a:t>Plan and host some CPFM seminars and workshops (ex. Invite White Bird Clinic to teach us mental health de-escalation training) </a:t>
          </a:r>
        </a:p>
      </dgm:t>
    </dgm:pt>
    <dgm:pt modelId="{A1BCF9B3-2524-4E13-9496-1100B1A18FBD}" type="parTrans" cxnId="{86AC3BF5-E938-453C-8A0E-C026A3159E59}">
      <dgm:prSet/>
      <dgm:spPr/>
      <dgm:t>
        <a:bodyPr/>
        <a:lstStyle/>
        <a:p>
          <a:endParaRPr lang="en-US"/>
        </a:p>
      </dgm:t>
    </dgm:pt>
    <dgm:pt modelId="{1F580524-568D-4142-9FD1-66B5F11BF0F2}" type="sibTrans" cxnId="{86AC3BF5-E938-453C-8A0E-C026A3159E59}">
      <dgm:prSet/>
      <dgm:spPr/>
      <dgm:t>
        <a:bodyPr/>
        <a:lstStyle/>
        <a:p>
          <a:endParaRPr lang="en-US"/>
        </a:p>
      </dgm:t>
    </dgm:pt>
    <dgm:pt modelId="{E02C3765-3ED9-4DB2-894D-085E73F33880}">
      <dgm:prSet/>
      <dgm:spPr/>
      <dgm:t>
        <a:bodyPr/>
        <a:lstStyle/>
        <a:p>
          <a:r>
            <a:rPr lang="en-US"/>
            <a:t>Plan</a:t>
          </a:r>
        </a:p>
      </dgm:t>
    </dgm:pt>
    <dgm:pt modelId="{0A196E36-3729-43BB-BDC7-4CF2DC873F2A}" type="parTrans" cxnId="{99A6424B-4424-49AB-B40F-7B7AF62FFBDB}">
      <dgm:prSet/>
      <dgm:spPr/>
      <dgm:t>
        <a:bodyPr/>
        <a:lstStyle/>
        <a:p>
          <a:endParaRPr lang="en-US"/>
        </a:p>
      </dgm:t>
    </dgm:pt>
    <dgm:pt modelId="{26D8F268-8438-490B-A613-95748E2D3C95}" type="sibTrans" cxnId="{99A6424B-4424-49AB-B40F-7B7AF62FFBDB}">
      <dgm:prSet/>
      <dgm:spPr/>
      <dgm:t>
        <a:bodyPr/>
        <a:lstStyle/>
        <a:p>
          <a:endParaRPr lang="en-US"/>
        </a:p>
      </dgm:t>
    </dgm:pt>
    <dgm:pt modelId="{419BE03F-DFD0-4983-9753-DB4D0816C28D}">
      <dgm:prSet/>
      <dgm:spPr/>
      <dgm:t>
        <a:bodyPr/>
        <a:lstStyle/>
        <a:p>
          <a:r>
            <a:rPr lang="en-US"/>
            <a:t>Plan a seminar for supervisors to learn about how to engage in and encourage team building activities within their units</a:t>
          </a:r>
        </a:p>
      </dgm:t>
    </dgm:pt>
    <dgm:pt modelId="{FFFA358B-54F6-4F93-8332-B5115D2B5EBB}" type="parTrans" cxnId="{AAAB6B8B-178C-43FE-AF80-6B1C3C364868}">
      <dgm:prSet/>
      <dgm:spPr/>
      <dgm:t>
        <a:bodyPr/>
        <a:lstStyle/>
        <a:p>
          <a:endParaRPr lang="en-US"/>
        </a:p>
      </dgm:t>
    </dgm:pt>
    <dgm:pt modelId="{05B22E7F-8882-4A19-83C1-A1919BBEEAA7}" type="sibTrans" cxnId="{AAAB6B8B-178C-43FE-AF80-6B1C3C364868}">
      <dgm:prSet/>
      <dgm:spPr/>
      <dgm:t>
        <a:bodyPr/>
        <a:lstStyle/>
        <a:p>
          <a:endParaRPr lang="en-US"/>
        </a:p>
      </dgm:t>
    </dgm:pt>
    <dgm:pt modelId="{C5ECC7C9-BD18-4B29-BBA0-91145B714045}" type="pres">
      <dgm:prSet presAssocID="{B10DCA95-6240-488D-92EB-1500BCF434B4}" presName="Name0" presStyleCnt="0">
        <dgm:presLayoutVars>
          <dgm:dir/>
          <dgm:animLvl val="lvl"/>
          <dgm:resizeHandles val="exact"/>
        </dgm:presLayoutVars>
      </dgm:prSet>
      <dgm:spPr/>
    </dgm:pt>
    <dgm:pt modelId="{A63EEE01-DD7E-4AB7-BF46-0B74CBF988BA}" type="pres">
      <dgm:prSet presAssocID="{E02C3765-3ED9-4DB2-894D-085E73F33880}" presName="boxAndChildren" presStyleCnt="0"/>
      <dgm:spPr/>
    </dgm:pt>
    <dgm:pt modelId="{E3CAB39D-7F61-4C2C-8715-423C47901803}" type="pres">
      <dgm:prSet presAssocID="{E02C3765-3ED9-4DB2-894D-085E73F33880}" presName="parentTextBox" presStyleLbl="alignNode1" presStyleIdx="0" presStyleCnt="3"/>
      <dgm:spPr/>
    </dgm:pt>
    <dgm:pt modelId="{12AE748E-E681-4E3D-B29E-F008DD9627AC}" type="pres">
      <dgm:prSet presAssocID="{E02C3765-3ED9-4DB2-894D-085E73F33880}" presName="descendantBox" presStyleLbl="bgAccFollowNode1" presStyleIdx="0" presStyleCnt="3"/>
      <dgm:spPr/>
    </dgm:pt>
    <dgm:pt modelId="{BD60DC2D-1656-47A8-B6BC-8A1EBEFB2BD8}" type="pres">
      <dgm:prSet presAssocID="{3811795B-B3FA-48AC-B223-753AAED55A94}" presName="sp" presStyleCnt="0"/>
      <dgm:spPr/>
    </dgm:pt>
    <dgm:pt modelId="{517AA028-8144-486C-AD56-42F0DD3A50EC}" type="pres">
      <dgm:prSet presAssocID="{79D5929C-37D3-4CBB-9680-CB26D82CA359}" presName="arrowAndChildren" presStyleCnt="0"/>
      <dgm:spPr/>
    </dgm:pt>
    <dgm:pt modelId="{E7E968D8-B85D-4737-A598-547F0D5BFC6F}" type="pres">
      <dgm:prSet presAssocID="{79D5929C-37D3-4CBB-9680-CB26D82CA359}" presName="parentTextArrow" presStyleLbl="node1" presStyleIdx="0" presStyleCnt="0"/>
      <dgm:spPr/>
    </dgm:pt>
    <dgm:pt modelId="{51FB93A3-65D4-4723-AC67-01A8CA2E9884}" type="pres">
      <dgm:prSet presAssocID="{79D5929C-37D3-4CBB-9680-CB26D82CA359}" presName="arrow" presStyleLbl="alignNode1" presStyleIdx="1" presStyleCnt="3"/>
      <dgm:spPr/>
    </dgm:pt>
    <dgm:pt modelId="{E265DF05-3998-42E4-8A40-F3EA230E3C35}" type="pres">
      <dgm:prSet presAssocID="{79D5929C-37D3-4CBB-9680-CB26D82CA359}" presName="descendantArrow" presStyleLbl="bgAccFollowNode1" presStyleIdx="1" presStyleCnt="3"/>
      <dgm:spPr/>
    </dgm:pt>
    <dgm:pt modelId="{36627A3E-2E13-4810-B5B7-4665B79DD248}" type="pres">
      <dgm:prSet presAssocID="{6061B26F-3752-415D-8F42-0C92A3C20BC3}" presName="sp" presStyleCnt="0"/>
      <dgm:spPr/>
    </dgm:pt>
    <dgm:pt modelId="{B448C2FF-83C2-4E64-8210-8CE7873819A0}" type="pres">
      <dgm:prSet presAssocID="{3977CA25-6091-4EEE-BA8E-74893F944BA4}" presName="arrowAndChildren" presStyleCnt="0"/>
      <dgm:spPr/>
    </dgm:pt>
    <dgm:pt modelId="{0B19DA96-12D9-4A2F-9E5C-76DB9F400709}" type="pres">
      <dgm:prSet presAssocID="{3977CA25-6091-4EEE-BA8E-74893F944BA4}" presName="parentTextArrow" presStyleLbl="node1" presStyleIdx="0" presStyleCnt="0"/>
      <dgm:spPr/>
    </dgm:pt>
    <dgm:pt modelId="{55AA977E-8FBD-4DE7-B76F-9EC16F9B0F5A}" type="pres">
      <dgm:prSet presAssocID="{3977CA25-6091-4EEE-BA8E-74893F944BA4}" presName="arrow" presStyleLbl="alignNode1" presStyleIdx="2" presStyleCnt="3"/>
      <dgm:spPr/>
    </dgm:pt>
    <dgm:pt modelId="{41517744-DF17-49BE-8898-C2A7802657AB}" type="pres">
      <dgm:prSet presAssocID="{3977CA25-6091-4EEE-BA8E-74893F944BA4}" presName="descendantArrow" presStyleLbl="bgAccFollowNode1" presStyleIdx="2" presStyleCnt="3"/>
      <dgm:spPr/>
    </dgm:pt>
  </dgm:ptLst>
  <dgm:cxnLst>
    <dgm:cxn modelId="{4F2CC514-8A01-4DE9-BD44-AFA22F92240C}" srcId="{B10DCA95-6240-488D-92EB-1500BCF434B4}" destId="{79D5929C-37D3-4CBB-9680-CB26D82CA359}" srcOrd="1" destOrd="0" parTransId="{902B684E-99A4-40A8-A040-2071511229D7}" sibTransId="{3811795B-B3FA-48AC-B223-753AAED55A94}"/>
    <dgm:cxn modelId="{8FD32168-4ACC-4B01-95A8-D8705237AB34}" srcId="{B10DCA95-6240-488D-92EB-1500BCF434B4}" destId="{3977CA25-6091-4EEE-BA8E-74893F944BA4}" srcOrd="0" destOrd="0" parTransId="{BFAED6B4-82F9-4349-A655-BC10D0F0ECA8}" sibTransId="{6061B26F-3752-415D-8F42-0C92A3C20BC3}"/>
    <dgm:cxn modelId="{99A6424B-4424-49AB-B40F-7B7AF62FFBDB}" srcId="{B10DCA95-6240-488D-92EB-1500BCF434B4}" destId="{E02C3765-3ED9-4DB2-894D-085E73F33880}" srcOrd="2" destOrd="0" parTransId="{0A196E36-3729-43BB-BDC7-4CF2DC873F2A}" sibTransId="{26D8F268-8438-490B-A613-95748E2D3C95}"/>
    <dgm:cxn modelId="{9C39526C-5F11-4E8E-974C-0EB8FC0100A5}" type="presOf" srcId="{79D5929C-37D3-4CBB-9680-CB26D82CA359}" destId="{51FB93A3-65D4-4723-AC67-01A8CA2E9884}" srcOrd="1" destOrd="0" presId="urn:microsoft.com/office/officeart/2016/7/layout/VerticalDownArrowProcess"/>
    <dgm:cxn modelId="{5E2ACD4E-19B8-45CF-8144-50B03744B846}" type="presOf" srcId="{3977CA25-6091-4EEE-BA8E-74893F944BA4}" destId="{55AA977E-8FBD-4DE7-B76F-9EC16F9B0F5A}" srcOrd="1" destOrd="0" presId="urn:microsoft.com/office/officeart/2016/7/layout/VerticalDownArrowProcess"/>
    <dgm:cxn modelId="{6768C457-FA32-4095-8C9A-87F37A5531D2}" type="presOf" srcId="{D4BEA223-FC57-4264-A4B3-4397DA7AA887}" destId="{41517744-DF17-49BE-8898-C2A7802657AB}" srcOrd="0" destOrd="0" presId="urn:microsoft.com/office/officeart/2016/7/layout/VerticalDownArrowProcess"/>
    <dgm:cxn modelId="{43993E8A-0AE5-4CC9-A9D2-3C3E32B1A06A}" type="presOf" srcId="{F4769FD6-C23F-4AF7-95F7-DCC73EAB29E6}" destId="{E265DF05-3998-42E4-8A40-F3EA230E3C35}" srcOrd="0" destOrd="0" presId="urn:microsoft.com/office/officeart/2016/7/layout/VerticalDownArrowProcess"/>
    <dgm:cxn modelId="{AAAB6B8B-178C-43FE-AF80-6B1C3C364868}" srcId="{E02C3765-3ED9-4DB2-894D-085E73F33880}" destId="{419BE03F-DFD0-4983-9753-DB4D0816C28D}" srcOrd="0" destOrd="0" parTransId="{FFFA358B-54F6-4F93-8332-B5115D2B5EBB}" sibTransId="{05B22E7F-8882-4A19-83C1-A1919BBEEAA7}"/>
    <dgm:cxn modelId="{BEC4E6AE-F855-4F38-BA10-02833F49F4CF}" type="presOf" srcId="{79D5929C-37D3-4CBB-9680-CB26D82CA359}" destId="{E7E968D8-B85D-4737-A598-547F0D5BFC6F}" srcOrd="0" destOrd="0" presId="urn:microsoft.com/office/officeart/2016/7/layout/VerticalDownArrowProcess"/>
    <dgm:cxn modelId="{63D1F5CF-4958-4AA6-B5C1-9548A1536EE6}" type="presOf" srcId="{E02C3765-3ED9-4DB2-894D-085E73F33880}" destId="{E3CAB39D-7F61-4C2C-8715-423C47901803}" srcOrd="0" destOrd="0" presId="urn:microsoft.com/office/officeart/2016/7/layout/VerticalDownArrowProcess"/>
    <dgm:cxn modelId="{C32392D3-07A4-4B20-895D-1A30CDD0C3C1}" type="presOf" srcId="{3977CA25-6091-4EEE-BA8E-74893F944BA4}" destId="{0B19DA96-12D9-4A2F-9E5C-76DB9F400709}" srcOrd="0" destOrd="0" presId="urn:microsoft.com/office/officeart/2016/7/layout/VerticalDownArrowProcess"/>
    <dgm:cxn modelId="{D118D8D3-800C-4798-A6A0-53404A49D96E}" type="presOf" srcId="{B10DCA95-6240-488D-92EB-1500BCF434B4}" destId="{C5ECC7C9-BD18-4B29-BBA0-91145B714045}" srcOrd="0" destOrd="0" presId="urn:microsoft.com/office/officeart/2016/7/layout/VerticalDownArrowProcess"/>
    <dgm:cxn modelId="{3DAFA1E2-0276-4404-9E2B-225C5A4688BB}" srcId="{3977CA25-6091-4EEE-BA8E-74893F944BA4}" destId="{D4BEA223-FC57-4264-A4B3-4397DA7AA887}" srcOrd="0" destOrd="0" parTransId="{7B03162D-E323-43CA-B60E-2898D7607C16}" sibTransId="{FD5CB7FD-B642-42AA-8FBF-D84FBA6CD74F}"/>
    <dgm:cxn modelId="{567BDFF0-FA99-4FD5-B0EB-7DCCCF9C22B8}" type="presOf" srcId="{419BE03F-DFD0-4983-9753-DB4D0816C28D}" destId="{12AE748E-E681-4E3D-B29E-F008DD9627AC}" srcOrd="0" destOrd="0" presId="urn:microsoft.com/office/officeart/2016/7/layout/VerticalDownArrowProcess"/>
    <dgm:cxn modelId="{86AC3BF5-E938-453C-8A0E-C026A3159E59}" srcId="{79D5929C-37D3-4CBB-9680-CB26D82CA359}" destId="{F4769FD6-C23F-4AF7-95F7-DCC73EAB29E6}" srcOrd="0" destOrd="0" parTransId="{A1BCF9B3-2524-4E13-9496-1100B1A18FBD}" sibTransId="{1F580524-568D-4142-9FD1-66B5F11BF0F2}"/>
    <dgm:cxn modelId="{08C9F5EC-BB49-4CA6-A89E-DB07321AE76B}" type="presParOf" srcId="{C5ECC7C9-BD18-4B29-BBA0-91145B714045}" destId="{A63EEE01-DD7E-4AB7-BF46-0B74CBF988BA}" srcOrd="0" destOrd="0" presId="urn:microsoft.com/office/officeart/2016/7/layout/VerticalDownArrowProcess"/>
    <dgm:cxn modelId="{2051F97D-34B7-4084-9C2F-F3897A7756E8}" type="presParOf" srcId="{A63EEE01-DD7E-4AB7-BF46-0B74CBF988BA}" destId="{E3CAB39D-7F61-4C2C-8715-423C47901803}" srcOrd="0" destOrd="0" presId="urn:microsoft.com/office/officeart/2016/7/layout/VerticalDownArrowProcess"/>
    <dgm:cxn modelId="{9153F815-7A08-46D0-891B-CE618D0CAAA3}" type="presParOf" srcId="{A63EEE01-DD7E-4AB7-BF46-0B74CBF988BA}" destId="{12AE748E-E681-4E3D-B29E-F008DD9627AC}" srcOrd="1" destOrd="0" presId="urn:microsoft.com/office/officeart/2016/7/layout/VerticalDownArrowProcess"/>
    <dgm:cxn modelId="{87C56C3F-463A-4EC9-B88C-3D52645F05A4}" type="presParOf" srcId="{C5ECC7C9-BD18-4B29-BBA0-91145B714045}" destId="{BD60DC2D-1656-47A8-B6BC-8A1EBEFB2BD8}" srcOrd="1" destOrd="0" presId="urn:microsoft.com/office/officeart/2016/7/layout/VerticalDownArrowProcess"/>
    <dgm:cxn modelId="{75CAC8AC-55E3-4D7B-87C0-6A60D88C1906}" type="presParOf" srcId="{C5ECC7C9-BD18-4B29-BBA0-91145B714045}" destId="{517AA028-8144-486C-AD56-42F0DD3A50EC}" srcOrd="2" destOrd="0" presId="urn:microsoft.com/office/officeart/2016/7/layout/VerticalDownArrowProcess"/>
    <dgm:cxn modelId="{C8ADC6D5-8592-44CB-A5D0-CB79472001BC}" type="presParOf" srcId="{517AA028-8144-486C-AD56-42F0DD3A50EC}" destId="{E7E968D8-B85D-4737-A598-547F0D5BFC6F}" srcOrd="0" destOrd="0" presId="urn:microsoft.com/office/officeart/2016/7/layout/VerticalDownArrowProcess"/>
    <dgm:cxn modelId="{21900492-5748-4AA6-9360-4AA4D8D5A922}" type="presParOf" srcId="{517AA028-8144-486C-AD56-42F0DD3A50EC}" destId="{51FB93A3-65D4-4723-AC67-01A8CA2E9884}" srcOrd="1" destOrd="0" presId="urn:microsoft.com/office/officeart/2016/7/layout/VerticalDownArrowProcess"/>
    <dgm:cxn modelId="{5A22A18E-CBF5-4A1A-BC93-FA0C9A894044}" type="presParOf" srcId="{517AA028-8144-486C-AD56-42F0DD3A50EC}" destId="{E265DF05-3998-42E4-8A40-F3EA230E3C35}" srcOrd="2" destOrd="0" presId="urn:microsoft.com/office/officeart/2016/7/layout/VerticalDownArrowProcess"/>
    <dgm:cxn modelId="{225AB317-5DE5-471A-8159-4B8356D41ECC}" type="presParOf" srcId="{C5ECC7C9-BD18-4B29-BBA0-91145B714045}" destId="{36627A3E-2E13-4810-B5B7-4665B79DD248}" srcOrd="3" destOrd="0" presId="urn:microsoft.com/office/officeart/2016/7/layout/VerticalDownArrowProcess"/>
    <dgm:cxn modelId="{E5D27064-CBA8-4223-9B88-FC78FE9D99D6}" type="presParOf" srcId="{C5ECC7C9-BD18-4B29-BBA0-91145B714045}" destId="{B448C2FF-83C2-4E64-8210-8CE7873819A0}" srcOrd="4" destOrd="0" presId="urn:microsoft.com/office/officeart/2016/7/layout/VerticalDownArrowProcess"/>
    <dgm:cxn modelId="{E101B662-5A7C-415C-87A6-907F3951164B}" type="presParOf" srcId="{B448C2FF-83C2-4E64-8210-8CE7873819A0}" destId="{0B19DA96-12D9-4A2F-9E5C-76DB9F400709}" srcOrd="0" destOrd="0" presId="urn:microsoft.com/office/officeart/2016/7/layout/VerticalDownArrowProcess"/>
    <dgm:cxn modelId="{BFEE6E7D-69D7-4D8E-AE1A-F2B50915088F}" type="presParOf" srcId="{B448C2FF-83C2-4E64-8210-8CE7873819A0}" destId="{55AA977E-8FBD-4DE7-B76F-9EC16F9B0F5A}" srcOrd="1" destOrd="0" presId="urn:microsoft.com/office/officeart/2016/7/layout/VerticalDownArrowProcess"/>
    <dgm:cxn modelId="{7B4C92D9-593E-4D56-B321-BFBCA1F799F4}" type="presParOf" srcId="{B448C2FF-83C2-4E64-8210-8CE7873819A0}" destId="{41517744-DF17-49BE-8898-C2A7802657AB}"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BC4FD-5862-49B3-8E38-4A5F37F4F156}">
      <dsp:nvSpPr>
        <dsp:cNvPr id="0" name=""/>
        <dsp:cNvSpPr/>
      </dsp:nvSpPr>
      <dsp:spPr>
        <a:xfrm>
          <a:off x="0" y="418289"/>
          <a:ext cx="2071501" cy="1242900"/>
        </a:xfrm>
        <a:prstGeom prst="rect">
          <a:avLst/>
        </a:prstGeom>
        <a:gradFill rotWithShape="0">
          <a:gsLst>
            <a:gs pos="0">
              <a:schemeClr val="accent6">
                <a:shade val="50000"/>
                <a:hueOff val="0"/>
                <a:satOff val="0"/>
                <a:lumOff val="0"/>
                <a:alphaOff val="0"/>
                <a:tint val="96000"/>
                <a:lumMod val="100000"/>
              </a:schemeClr>
            </a:gs>
            <a:gs pos="78000">
              <a:schemeClr val="accent6">
                <a:shade val="5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How can we be more inclusive?</a:t>
          </a:r>
        </a:p>
      </dsp:txBody>
      <dsp:txXfrm>
        <a:off x="0" y="418289"/>
        <a:ext cx="2071501" cy="1242900"/>
      </dsp:txXfrm>
    </dsp:sp>
    <dsp:sp modelId="{3B2A9B36-D821-44DB-8B97-6A4C900D70CD}">
      <dsp:nvSpPr>
        <dsp:cNvPr id="0" name=""/>
        <dsp:cNvSpPr/>
      </dsp:nvSpPr>
      <dsp:spPr>
        <a:xfrm>
          <a:off x="2278651" y="418289"/>
          <a:ext cx="2071501" cy="1242900"/>
        </a:xfrm>
        <a:prstGeom prst="rect">
          <a:avLst/>
        </a:prstGeom>
        <a:gradFill rotWithShape="0">
          <a:gsLst>
            <a:gs pos="0">
              <a:schemeClr val="accent6">
                <a:shade val="50000"/>
                <a:hueOff val="173708"/>
                <a:satOff val="-16866"/>
                <a:lumOff val="15412"/>
                <a:alphaOff val="0"/>
                <a:tint val="96000"/>
                <a:lumMod val="100000"/>
              </a:schemeClr>
            </a:gs>
            <a:gs pos="78000">
              <a:schemeClr val="accent6">
                <a:shade val="50000"/>
                <a:hueOff val="173708"/>
                <a:satOff val="-16866"/>
                <a:lumOff val="1541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What appeals to people?</a:t>
          </a:r>
        </a:p>
      </dsp:txBody>
      <dsp:txXfrm>
        <a:off x="2278651" y="418289"/>
        <a:ext cx="2071501" cy="1242900"/>
      </dsp:txXfrm>
    </dsp:sp>
    <dsp:sp modelId="{390D2EB6-3C13-4741-9469-75EDC1335734}">
      <dsp:nvSpPr>
        <dsp:cNvPr id="0" name=""/>
        <dsp:cNvSpPr/>
      </dsp:nvSpPr>
      <dsp:spPr>
        <a:xfrm>
          <a:off x="4557302" y="418289"/>
          <a:ext cx="2071501" cy="1242900"/>
        </a:xfrm>
        <a:prstGeom prst="rect">
          <a:avLst/>
        </a:prstGeom>
        <a:gradFill rotWithShape="0">
          <a:gsLst>
            <a:gs pos="0">
              <a:schemeClr val="accent6">
                <a:shade val="50000"/>
                <a:hueOff val="347415"/>
                <a:satOff val="-33733"/>
                <a:lumOff val="30825"/>
                <a:alphaOff val="0"/>
                <a:tint val="96000"/>
                <a:lumMod val="100000"/>
              </a:schemeClr>
            </a:gs>
            <a:gs pos="78000">
              <a:schemeClr val="accent6">
                <a:shade val="50000"/>
                <a:hueOff val="347415"/>
                <a:satOff val="-33733"/>
                <a:lumOff val="3082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What are some new ideas?</a:t>
          </a:r>
        </a:p>
      </dsp:txBody>
      <dsp:txXfrm>
        <a:off x="4557302" y="418289"/>
        <a:ext cx="2071501" cy="1242900"/>
      </dsp:txXfrm>
    </dsp:sp>
    <dsp:sp modelId="{07109DFA-CC1D-4A8E-89A0-76530ED8B797}">
      <dsp:nvSpPr>
        <dsp:cNvPr id="0" name=""/>
        <dsp:cNvSpPr/>
      </dsp:nvSpPr>
      <dsp:spPr>
        <a:xfrm>
          <a:off x="0" y="1868340"/>
          <a:ext cx="2071501" cy="1242900"/>
        </a:xfrm>
        <a:prstGeom prst="rect">
          <a:avLst/>
        </a:prstGeom>
        <a:gradFill rotWithShape="0">
          <a:gsLst>
            <a:gs pos="0">
              <a:schemeClr val="accent6">
                <a:shade val="50000"/>
                <a:hueOff val="521123"/>
                <a:satOff val="-50599"/>
                <a:lumOff val="46237"/>
                <a:alphaOff val="0"/>
                <a:tint val="96000"/>
                <a:lumMod val="100000"/>
              </a:schemeClr>
            </a:gs>
            <a:gs pos="78000">
              <a:schemeClr val="accent6">
                <a:shade val="50000"/>
                <a:hueOff val="521123"/>
                <a:satOff val="-50599"/>
                <a:lumOff val="462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What can be improved?</a:t>
          </a:r>
        </a:p>
      </dsp:txBody>
      <dsp:txXfrm>
        <a:off x="0" y="1868340"/>
        <a:ext cx="2071501" cy="1242900"/>
      </dsp:txXfrm>
    </dsp:sp>
    <dsp:sp modelId="{23F187C2-8624-4F44-A1DC-B3FDAA9D8459}">
      <dsp:nvSpPr>
        <dsp:cNvPr id="0" name=""/>
        <dsp:cNvSpPr/>
      </dsp:nvSpPr>
      <dsp:spPr>
        <a:xfrm>
          <a:off x="2278651" y="1868340"/>
          <a:ext cx="2071501" cy="1242900"/>
        </a:xfrm>
        <a:prstGeom prst="rect">
          <a:avLst/>
        </a:prstGeom>
        <a:gradFill rotWithShape="0">
          <a:gsLst>
            <a:gs pos="0">
              <a:schemeClr val="accent6">
                <a:shade val="50000"/>
                <a:hueOff val="521123"/>
                <a:satOff val="-50599"/>
                <a:lumOff val="46237"/>
                <a:alphaOff val="0"/>
                <a:tint val="96000"/>
                <a:lumMod val="100000"/>
              </a:schemeClr>
            </a:gs>
            <a:gs pos="78000">
              <a:schemeClr val="accent6">
                <a:shade val="50000"/>
                <a:hueOff val="521123"/>
                <a:satOff val="-50599"/>
                <a:lumOff val="462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Should we change anything about the quarterly events?</a:t>
          </a:r>
        </a:p>
      </dsp:txBody>
      <dsp:txXfrm>
        <a:off x="2278651" y="1868340"/>
        <a:ext cx="2071501" cy="1242900"/>
      </dsp:txXfrm>
    </dsp:sp>
    <dsp:sp modelId="{846A6645-8C07-40C2-9DD0-5A1460EC13C1}">
      <dsp:nvSpPr>
        <dsp:cNvPr id="0" name=""/>
        <dsp:cNvSpPr/>
      </dsp:nvSpPr>
      <dsp:spPr>
        <a:xfrm>
          <a:off x="4557302" y="1868340"/>
          <a:ext cx="2071501" cy="1242900"/>
        </a:xfrm>
        <a:prstGeom prst="rect">
          <a:avLst/>
        </a:prstGeom>
        <a:gradFill rotWithShape="0">
          <a:gsLst>
            <a:gs pos="0">
              <a:schemeClr val="accent6">
                <a:shade val="50000"/>
                <a:hueOff val="347415"/>
                <a:satOff val="-33733"/>
                <a:lumOff val="30825"/>
                <a:alphaOff val="0"/>
                <a:tint val="96000"/>
                <a:lumMod val="100000"/>
              </a:schemeClr>
            </a:gs>
            <a:gs pos="78000">
              <a:schemeClr val="accent6">
                <a:shade val="50000"/>
                <a:hueOff val="347415"/>
                <a:satOff val="-33733"/>
                <a:lumOff val="3082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What team building items are happening at the unit level?</a:t>
          </a:r>
        </a:p>
      </dsp:txBody>
      <dsp:txXfrm>
        <a:off x="4557302" y="1868340"/>
        <a:ext cx="2071501" cy="1242900"/>
      </dsp:txXfrm>
    </dsp:sp>
    <dsp:sp modelId="{A2A51B16-124B-4D00-8481-6152C81E68E2}">
      <dsp:nvSpPr>
        <dsp:cNvPr id="0" name=""/>
        <dsp:cNvSpPr/>
      </dsp:nvSpPr>
      <dsp:spPr>
        <a:xfrm>
          <a:off x="2278651" y="3318391"/>
          <a:ext cx="2071501" cy="1242900"/>
        </a:xfrm>
        <a:prstGeom prst="rect">
          <a:avLst/>
        </a:prstGeom>
        <a:gradFill rotWithShape="0">
          <a:gsLst>
            <a:gs pos="0">
              <a:schemeClr val="accent6">
                <a:shade val="50000"/>
                <a:hueOff val="173708"/>
                <a:satOff val="-16866"/>
                <a:lumOff val="15412"/>
                <a:alphaOff val="0"/>
                <a:tint val="96000"/>
                <a:lumMod val="100000"/>
              </a:schemeClr>
            </a:gs>
            <a:gs pos="78000">
              <a:schemeClr val="accent6">
                <a:shade val="50000"/>
                <a:hueOff val="173708"/>
                <a:satOff val="-16866"/>
                <a:lumOff val="1541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Collect data from CPFM staff</a:t>
          </a:r>
        </a:p>
      </dsp:txBody>
      <dsp:txXfrm>
        <a:off x="2278651" y="3318391"/>
        <a:ext cx="2071501" cy="1242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83377-CBD9-4407-A392-84C6E5471630}">
      <dsp:nvSpPr>
        <dsp:cNvPr id="0" name=""/>
        <dsp:cNvSpPr/>
      </dsp:nvSpPr>
      <dsp:spPr>
        <a:xfrm>
          <a:off x="1326614" y="949"/>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Some people aren’t familiar with the definition of team building and/or feel guilty when attending events because it cuts into work time</a:t>
          </a:r>
        </a:p>
      </dsp:txBody>
      <dsp:txXfrm>
        <a:off x="1326614" y="949"/>
        <a:ext cx="2497798" cy="1498679"/>
      </dsp:txXfrm>
    </dsp:sp>
    <dsp:sp modelId="{E9C0F051-E80A-4DC6-8359-914FAF10849B}">
      <dsp:nvSpPr>
        <dsp:cNvPr id="0" name=""/>
        <dsp:cNvSpPr/>
      </dsp:nvSpPr>
      <dsp:spPr>
        <a:xfrm>
          <a:off x="4074192" y="949"/>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More encouragement from supervisors is needed and supervisors need to attend these events</a:t>
          </a:r>
        </a:p>
      </dsp:txBody>
      <dsp:txXfrm>
        <a:off x="4074192" y="949"/>
        <a:ext cx="2497798" cy="1498679"/>
      </dsp:txXfrm>
    </dsp:sp>
    <dsp:sp modelId="{FA742F6D-76C2-4AF3-8A8A-C1F3F4EF9792}">
      <dsp:nvSpPr>
        <dsp:cNvPr id="0" name=""/>
        <dsp:cNvSpPr/>
      </dsp:nvSpPr>
      <dsp:spPr>
        <a:xfrm>
          <a:off x="6821771" y="949"/>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Many people are interested in volunteering (more specifically, during the workday and outside of the University)</a:t>
          </a:r>
        </a:p>
      </dsp:txBody>
      <dsp:txXfrm>
        <a:off x="6821771" y="949"/>
        <a:ext cx="2497798" cy="1498679"/>
      </dsp:txXfrm>
    </dsp:sp>
    <dsp:sp modelId="{D8867A3F-6C54-4E2D-81A4-420C1471CC2F}">
      <dsp:nvSpPr>
        <dsp:cNvPr id="0" name=""/>
        <dsp:cNvSpPr/>
      </dsp:nvSpPr>
      <dsp:spPr>
        <a:xfrm>
          <a:off x="1326614" y="1749408"/>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There is interest in attending an athletic event as a group (hikes, ski/snow trip, softball, fishing, rafting, ultimate Frisbee, mini golf in Glenwood, Duck games, etc.)</a:t>
          </a:r>
        </a:p>
      </dsp:txBody>
      <dsp:txXfrm>
        <a:off x="1326614" y="1749408"/>
        <a:ext cx="2497798" cy="1498679"/>
      </dsp:txXfrm>
    </dsp:sp>
    <dsp:sp modelId="{42032756-84F4-43BF-A93C-53DC93F30E9A}">
      <dsp:nvSpPr>
        <dsp:cNvPr id="0" name=""/>
        <dsp:cNvSpPr/>
      </dsp:nvSpPr>
      <dsp:spPr>
        <a:xfrm>
          <a:off x="4074192" y="1749408"/>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 could celebrate the end/start of busy work periods </a:t>
          </a:r>
        </a:p>
      </dsp:txBody>
      <dsp:txXfrm>
        <a:off x="4074192" y="1749408"/>
        <a:ext cx="2497798" cy="1498679"/>
      </dsp:txXfrm>
    </dsp:sp>
    <dsp:sp modelId="{01C5451C-637B-4D3B-AE2C-9FAD35B19269}">
      <dsp:nvSpPr>
        <dsp:cNvPr id="0" name=""/>
        <dsp:cNvSpPr/>
      </dsp:nvSpPr>
      <dsp:spPr>
        <a:xfrm>
          <a:off x="6821771" y="1749408"/>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There is a lot of interest in sponsored lunches or brown bag lunches with different teams and </a:t>
          </a:r>
          <a:r>
            <a:rPr lang="en-US" sz="1400" kern="1200">
              <a:latin typeface="Trebuchet MS" panose="020B0603020202020204"/>
            </a:rPr>
            <a:t>learning</a:t>
          </a:r>
          <a:r>
            <a:rPr lang="en-US" sz="1400" kern="1200"/>
            <a:t> what other units do on campus</a:t>
          </a:r>
        </a:p>
      </dsp:txBody>
      <dsp:txXfrm>
        <a:off x="6821771" y="1749408"/>
        <a:ext cx="2497798" cy="1498679"/>
      </dsp:txXfrm>
    </dsp:sp>
    <dsp:sp modelId="{0F7F1A34-3FC3-4DE9-85C7-0B6298CE50A7}">
      <dsp:nvSpPr>
        <dsp:cNvPr id="0" name=""/>
        <dsp:cNvSpPr/>
      </dsp:nvSpPr>
      <dsp:spPr>
        <a:xfrm>
          <a:off x="2700403" y="3497867"/>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People like being assigned to groups so they can socialize with people they don’t know </a:t>
          </a:r>
        </a:p>
      </dsp:txBody>
      <dsp:txXfrm>
        <a:off x="2700403" y="3497867"/>
        <a:ext cx="2497798" cy="1498679"/>
      </dsp:txXfrm>
    </dsp:sp>
    <dsp:sp modelId="{BF33B8D2-BAC8-488A-A235-7B1A9F69B2EF}">
      <dsp:nvSpPr>
        <dsp:cNvPr id="0" name=""/>
        <dsp:cNvSpPr/>
      </dsp:nvSpPr>
      <dsp:spPr>
        <a:xfrm>
          <a:off x="5447981" y="3497867"/>
          <a:ext cx="2497798" cy="14986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Craft Center and SRC host events for team building </a:t>
          </a:r>
        </a:p>
      </dsp:txBody>
      <dsp:txXfrm>
        <a:off x="5447981" y="3497867"/>
        <a:ext cx="2497798" cy="1498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99761-9B51-4702-92B9-6EE896166518}">
      <dsp:nvSpPr>
        <dsp:cNvPr id="0" name=""/>
        <dsp:cNvSpPr/>
      </dsp:nvSpPr>
      <dsp:spPr>
        <a:xfrm>
          <a:off x="700911" y="752"/>
          <a:ext cx="2489038" cy="1493422"/>
        </a:xfrm>
        <a:prstGeom prst="rect">
          <a:avLst/>
        </a:prstGeom>
        <a:gradFill rotWithShape="0">
          <a:gsLst>
            <a:gs pos="0">
              <a:schemeClr val="accent6">
                <a:shade val="80000"/>
                <a:hueOff val="0"/>
                <a:satOff val="0"/>
                <a:lumOff val="0"/>
                <a:alphaOff val="0"/>
                <a:tint val="96000"/>
                <a:lumMod val="100000"/>
              </a:schemeClr>
            </a:gs>
            <a:gs pos="78000">
              <a:schemeClr val="accent6">
                <a:shade val="8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There is a 30-minute overlap between Custodial swing and graveyard shifts from 10:00-10:30pm and a 15-minute overlap between U&amp;E swing and graveyard shifts. It is a great opportunity for some team building between the shifts</a:t>
          </a:r>
        </a:p>
      </dsp:txBody>
      <dsp:txXfrm>
        <a:off x="700911" y="752"/>
        <a:ext cx="2489038" cy="1493422"/>
      </dsp:txXfrm>
    </dsp:sp>
    <dsp:sp modelId="{6446C0B6-5675-4247-B543-E047CDE62192}">
      <dsp:nvSpPr>
        <dsp:cNvPr id="0" name=""/>
        <dsp:cNvSpPr/>
      </dsp:nvSpPr>
      <dsp:spPr>
        <a:xfrm>
          <a:off x="3438853" y="752"/>
          <a:ext cx="2489038" cy="1493422"/>
        </a:xfrm>
        <a:prstGeom prst="rect">
          <a:avLst/>
        </a:prstGeom>
        <a:gradFill rotWithShape="0">
          <a:gsLst>
            <a:gs pos="0">
              <a:schemeClr val="accent6">
                <a:shade val="80000"/>
                <a:hueOff val="115836"/>
                <a:satOff val="-10859"/>
                <a:lumOff val="7730"/>
                <a:alphaOff val="0"/>
                <a:tint val="96000"/>
                <a:lumMod val="100000"/>
              </a:schemeClr>
            </a:gs>
            <a:gs pos="78000">
              <a:schemeClr val="accent6">
                <a:shade val="80000"/>
                <a:hueOff val="115836"/>
                <a:satOff val="-10859"/>
                <a:lumOff val="773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Summer “Kickball” activity: change name and shift focus away from kickball, offer more low-impact games, offer more comfortable seating for those who want to sit around and chat or play board games. CPFM Field Day! </a:t>
          </a:r>
        </a:p>
      </dsp:txBody>
      <dsp:txXfrm>
        <a:off x="3438853" y="752"/>
        <a:ext cx="2489038" cy="1493422"/>
      </dsp:txXfrm>
    </dsp:sp>
    <dsp:sp modelId="{DC20998C-A7E0-4CC1-8E19-52D135D052B0}">
      <dsp:nvSpPr>
        <dsp:cNvPr id="0" name=""/>
        <dsp:cNvSpPr/>
      </dsp:nvSpPr>
      <dsp:spPr>
        <a:xfrm>
          <a:off x="700911" y="1743079"/>
          <a:ext cx="2489038" cy="1493422"/>
        </a:xfrm>
        <a:prstGeom prst="rect">
          <a:avLst/>
        </a:prstGeom>
        <a:gradFill rotWithShape="0">
          <a:gsLst>
            <a:gs pos="0">
              <a:schemeClr val="accent6">
                <a:shade val="80000"/>
                <a:hueOff val="231671"/>
                <a:satOff val="-21718"/>
                <a:lumOff val="15460"/>
                <a:alphaOff val="0"/>
                <a:tint val="96000"/>
                <a:lumMod val="100000"/>
              </a:schemeClr>
            </a:gs>
            <a:gs pos="78000">
              <a:schemeClr val="accent6">
                <a:shade val="80000"/>
                <a:hueOff val="231671"/>
                <a:satOff val="-21718"/>
                <a:lumOff val="1546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Anne </a:t>
          </a:r>
          <a:r>
            <a:rPr lang="en-US" sz="1200" kern="1200">
              <a:latin typeface="Trebuchet MS" panose="020B0603020202020204"/>
            </a:rPr>
            <a:t>could</a:t>
          </a:r>
          <a:r>
            <a:rPr lang="en-US" sz="1200" kern="1200"/>
            <a:t> include and highlight “Team Building” activities to the Upcoming Events email (front desk could </a:t>
          </a:r>
          <a:r>
            <a:rPr lang="en-US" sz="1200" kern="1200">
              <a:latin typeface="Trebuchet MS" panose="020B0603020202020204"/>
            </a:rPr>
            <a:t>possibly help</a:t>
          </a:r>
          <a:r>
            <a:rPr lang="en-US" sz="1200" kern="1200"/>
            <a:t> research these opportunities)</a:t>
          </a:r>
        </a:p>
      </dsp:txBody>
      <dsp:txXfrm>
        <a:off x="700911" y="1743079"/>
        <a:ext cx="2489038" cy="1493422"/>
      </dsp:txXfrm>
    </dsp:sp>
    <dsp:sp modelId="{9D6B0AF2-D8FB-4A6D-A8EF-65A7A2D3D798}">
      <dsp:nvSpPr>
        <dsp:cNvPr id="0" name=""/>
        <dsp:cNvSpPr/>
      </dsp:nvSpPr>
      <dsp:spPr>
        <a:xfrm>
          <a:off x="3438853" y="1743079"/>
          <a:ext cx="2489038" cy="1493422"/>
        </a:xfrm>
        <a:prstGeom prst="rect">
          <a:avLst/>
        </a:prstGeom>
        <a:gradFill rotWithShape="0">
          <a:gsLst>
            <a:gs pos="0">
              <a:schemeClr val="accent6">
                <a:shade val="80000"/>
                <a:hueOff val="347507"/>
                <a:satOff val="-32577"/>
                <a:lumOff val="23189"/>
                <a:alphaOff val="0"/>
                <a:tint val="96000"/>
                <a:lumMod val="100000"/>
              </a:schemeClr>
            </a:gs>
            <a:gs pos="78000">
              <a:schemeClr val="accent6">
                <a:shade val="80000"/>
                <a:hueOff val="347507"/>
                <a:satOff val="-32577"/>
                <a:lumOff val="2318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Form a CPFM Team Building Focus Group to plan and communicate team building opportunities. Recruit representatives from various departments (similar to our group)</a:t>
          </a:r>
        </a:p>
      </dsp:txBody>
      <dsp:txXfrm>
        <a:off x="3438853" y="1743079"/>
        <a:ext cx="2489038" cy="1493422"/>
      </dsp:txXfrm>
    </dsp:sp>
    <dsp:sp modelId="{920FAD72-BDC7-4F4B-8016-99A1D54C5A0F}">
      <dsp:nvSpPr>
        <dsp:cNvPr id="0" name=""/>
        <dsp:cNvSpPr/>
      </dsp:nvSpPr>
      <dsp:spPr>
        <a:xfrm>
          <a:off x="700911" y="3485405"/>
          <a:ext cx="2489038" cy="1493422"/>
        </a:xfrm>
        <a:prstGeom prst="rect">
          <a:avLst/>
        </a:prstGeom>
        <a:gradFill rotWithShape="0">
          <a:gsLst>
            <a:gs pos="0">
              <a:schemeClr val="accent6">
                <a:shade val="80000"/>
                <a:hueOff val="463342"/>
                <a:satOff val="-43436"/>
                <a:lumOff val="30919"/>
                <a:alphaOff val="0"/>
                <a:tint val="96000"/>
                <a:lumMod val="100000"/>
              </a:schemeClr>
            </a:gs>
            <a:gs pos="78000">
              <a:schemeClr val="accent6">
                <a:shade val="80000"/>
                <a:hueOff val="463342"/>
                <a:satOff val="-43436"/>
                <a:lumOff val="3091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Start group tours: these could be anything from touring new buildings, the power plant, a botanical tour around campus led by Landscape, or green lab tours </a:t>
          </a:r>
        </a:p>
      </dsp:txBody>
      <dsp:txXfrm>
        <a:off x="700911" y="3485405"/>
        <a:ext cx="2489038" cy="1493422"/>
      </dsp:txXfrm>
    </dsp:sp>
    <dsp:sp modelId="{7389138D-7F94-4AB9-821D-D5EAF528D2F9}">
      <dsp:nvSpPr>
        <dsp:cNvPr id="0" name=""/>
        <dsp:cNvSpPr/>
      </dsp:nvSpPr>
      <dsp:spPr>
        <a:xfrm>
          <a:off x="3438853" y="3485405"/>
          <a:ext cx="2489038" cy="1493422"/>
        </a:xfrm>
        <a:prstGeom prst="rect">
          <a:avLst/>
        </a:prstGeom>
        <a:gradFill rotWithShape="0">
          <a:gsLst>
            <a:gs pos="0">
              <a:schemeClr val="accent6">
                <a:shade val="80000"/>
                <a:hueOff val="579178"/>
                <a:satOff val="-54295"/>
                <a:lumOff val="38649"/>
                <a:alphaOff val="0"/>
                <a:tint val="96000"/>
                <a:lumMod val="100000"/>
              </a:schemeClr>
            </a:gs>
            <a:gs pos="78000">
              <a:schemeClr val="accent6">
                <a:shade val="80000"/>
                <a:hueOff val="579178"/>
                <a:satOff val="-54295"/>
                <a:lumOff val="3864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Organize a CPFM presence at the annual Grad parade in June </a:t>
          </a:r>
        </a:p>
      </dsp:txBody>
      <dsp:txXfrm>
        <a:off x="3438853" y="3485405"/>
        <a:ext cx="2489038" cy="1493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AB39D-7F61-4C2C-8715-423C47901803}">
      <dsp:nvSpPr>
        <dsp:cNvPr id="0" name=""/>
        <dsp:cNvSpPr/>
      </dsp:nvSpPr>
      <dsp:spPr>
        <a:xfrm>
          <a:off x="0" y="3748394"/>
          <a:ext cx="1657201" cy="1230306"/>
        </a:xfrm>
        <a:prstGeom prst="rect">
          <a:avLst/>
        </a:prstGeom>
        <a:gradFill rotWithShape="0">
          <a:gsLst>
            <a:gs pos="0">
              <a:schemeClr val="accent2">
                <a:alpha val="90000"/>
                <a:hueOff val="0"/>
                <a:satOff val="0"/>
                <a:lumOff val="0"/>
                <a:alphaOff val="0"/>
                <a:tint val="96000"/>
                <a:lumMod val="100000"/>
              </a:schemeClr>
            </a:gs>
            <a:gs pos="78000">
              <a:schemeClr val="accent2">
                <a:alpha val="90000"/>
                <a:hueOff val="0"/>
                <a:satOff val="0"/>
                <a:lumOff val="0"/>
                <a:alphaOff val="0"/>
                <a:shade val="94000"/>
                <a:lumMod val="94000"/>
              </a:schemeClr>
            </a:gs>
          </a:gsLst>
          <a:lin ang="5400000" scaled="0"/>
        </a:gradFill>
        <a:ln w="12700" cap="rnd" cmpd="sng" algn="ctr">
          <a:solidFill>
            <a:schemeClr val="accent2">
              <a:alpha val="9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7860" tIns="206248" rIns="117860" bIns="206248" numCol="1" spcCol="1270" anchor="ctr" anchorCtr="0">
          <a:noAutofit/>
        </a:bodyPr>
        <a:lstStyle/>
        <a:p>
          <a:pPr marL="0" lvl="0" indent="0" algn="ctr" defTabSz="1289050">
            <a:lnSpc>
              <a:spcPct val="90000"/>
            </a:lnSpc>
            <a:spcBef>
              <a:spcPct val="0"/>
            </a:spcBef>
            <a:spcAft>
              <a:spcPct val="35000"/>
            </a:spcAft>
            <a:buNone/>
          </a:pPr>
          <a:r>
            <a:rPr lang="en-US" sz="2900" kern="1200"/>
            <a:t>Plan</a:t>
          </a:r>
        </a:p>
      </dsp:txBody>
      <dsp:txXfrm>
        <a:off x="0" y="3748394"/>
        <a:ext cx="1657201" cy="1230306"/>
      </dsp:txXfrm>
    </dsp:sp>
    <dsp:sp modelId="{12AE748E-E681-4E3D-B29E-F008DD9627AC}">
      <dsp:nvSpPr>
        <dsp:cNvPr id="0" name=""/>
        <dsp:cNvSpPr/>
      </dsp:nvSpPr>
      <dsp:spPr>
        <a:xfrm>
          <a:off x="1657201" y="3748394"/>
          <a:ext cx="4971603" cy="1230306"/>
        </a:xfrm>
        <a:prstGeom prst="rect">
          <a:avLst/>
        </a:prstGeom>
        <a:solidFill>
          <a:schemeClr val="accent2">
            <a:alpha val="90000"/>
            <a:tint val="40000"/>
            <a:hueOff val="0"/>
            <a:satOff val="0"/>
            <a:lumOff val="0"/>
            <a:alphaOff val="0"/>
          </a:schemeClr>
        </a:solid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848" tIns="190500" rIns="100848" bIns="190500" numCol="1" spcCol="1270" anchor="ctr" anchorCtr="0">
          <a:noAutofit/>
        </a:bodyPr>
        <a:lstStyle/>
        <a:p>
          <a:pPr marL="0" lvl="0" indent="0" algn="l" defTabSz="666750">
            <a:lnSpc>
              <a:spcPct val="90000"/>
            </a:lnSpc>
            <a:spcBef>
              <a:spcPct val="0"/>
            </a:spcBef>
            <a:spcAft>
              <a:spcPct val="35000"/>
            </a:spcAft>
            <a:buNone/>
          </a:pPr>
          <a:r>
            <a:rPr lang="en-US" sz="1500" kern="1200"/>
            <a:t>Plan a seminar for supervisors to learn about how to engage in and encourage team building activities within their units</a:t>
          </a:r>
        </a:p>
      </dsp:txBody>
      <dsp:txXfrm>
        <a:off x="1657201" y="3748394"/>
        <a:ext cx="4971603" cy="1230306"/>
      </dsp:txXfrm>
    </dsp:sp>
    <dsp:sp modelId="{51FB93A3-65D4-4723-AC67-01A8CA2E9884}">
      <dsp:nvSpPr>
        <dsp:cNvPr id="0" name=""/>
        <dsp:cNvSpPr/>
      </dsp:nvSpPr>
      <dsp:spPr>
        <a:xfrm rot="10800000">
          <a:off x="0" y="1874637"/>
          <a:ext cx="1657201" cy="1892211"/>
        </a:xfrm>
        <a:prstGeom prst="upArrowCallout">
          <a:avLst>
            <a:gd name="adj1" fmla="val 5000"/>
            <a:gd name="adj2" fmla="val 10000"/>
            <a:gd name="adj3" fmla="val 15000"/>
            <a:gd name="adj4" fmla="val 64977"/>
          </a:avLst>
        </a:prstGeom>
        <a:gradFill rotWithShape="0">
          <a:gsLst>
            <a:gs pos="0">
              <a:schemeClr val="accent2">
                <a:alpha val="90000"/>
                <a:hueOff val="0"/>
                <a:satOff val="0"/>
                <a:lumOff val="0"/>
                <a:alphaOff val="-20000"/>
                <a:tint val="96000"/>
                <a:lumMod val="100000"/>
              </a:schemeClr>
            </a:gs>
            <a:gs pos="78000">
              <a:schemeClr val="accent2">
                <a:alpha val="90000"/>
                <a:hueOff val="0"/>
                <a:satOff val="0"/>
                <a:lumOff val="0"/>
                <a:alphaOff val="-20000"/>
                <a:shade val="94000"/>
                <a:lumMod val="94000"/>
              </a:schemeClr>
            </a:gs>
          </a:gsLst>
          <a:lin ang="5400000" scaled="0"/>
        </a:gradFill>
        <a:ln w="12700" cap="rnd" cmpd="sng" algn="ctr">
          <a:solidFill>
            <a:schemeClr val="accent2">
              <a:alpha val="90000"/>
              <a:hueOff val="0"/>
              <a:satOff val="0"/>
              <a:lumOff val="0"/>
              <a:alphaOff val="-2000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7860" tIns="206248" rIns="117860" bIns="206248" numCol="1" spcCol="1270" anchor="ctr" anchorCtr="0">
          <a:noAutofit/>
        </a:bodyPr>
        <a:lstStyle/>
        <a:p>
          <a:pPr marL="0" lvl="0" indent="0" algn="ctr" defTabSz="1289050">
            <a:lnSpc>
              <a:spcPct val="90000"/>
            </a:lnSpc>
            <a:spcBef>
              <a:spcPct val="0"/>
            </a:spcBef>
            <a:spcAft>
              <a:spcPct val="35000"/>
            </a:spcAft>
            <a:buNone/>
          </a:pPr>
          <a:r>
            <a:rPr lang="en-US" sz="2900" kern="1200"/>
            <a:t>Plan and host</a:t>
          </a:r>
        </a:p>
      </dsp:txBody>
      <dsp:txXfrm rot="-10800000">
        <a:off x="0" y="1874637"/>
        <a:ext cx="1657201" cy="1229937"/>
      </dsp:txXfrm>
    </dsp:sp>
    <dsp:sp modelId="{E265DF05-3998-42E4-8A40-F3EA230E3C35}">
      <dsp:nvSpPr>
        <dsp:cNvPr id="0" name=""/>
        <dsp:cNvSpPr/>
      </dsp:nvSpPr>
      <dsp:spPr>
        <a:xfrm>
          <a:off x="1657201" y="1874637"/>
          <a:ext cx="4971603" cy="1229937"/>
        </a:xfrm>
        <a:prstGeom prst="rect">
          <a:avLst/>
        </a:prstGeom>
        <a:solidFill>
          <a:schemeClr val="accent2">
            <a:alpha val="90000"/>
            <a:tint val="40000"/>
            <a:hueOff val="0"/>
            <a:satOff val="0"/>
            <a:lumOff val="0"/>
            <a:alphaOff val="0"/>
          </a:schemeClr>
        </a:solid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848" tIns="190500" rIns="100848" bIns="190500" numCol="1" spcCol="1270" anchor="ctr" anchorCtr="0">
          <a:noAutofit/>
        </a:bodyPr>
        <a:lstStyle/>
        <a:p>
          <a:pPr marL="0" lvl="0" indent="0" algn="l" defTabSz="666750">
            <a:lnSpc>
              <a:spcPct val="90000"/>
            </a:lnSpc>
            <a:spcBef>
              <a:spcPct val="0"/>
            </a:spcBef>
            <a:spcAft>
              <a:spcPct val="35000"/>
            </a:spcAft>
            <a:buNone/>
          </a:pPr>
          <a:r>
            <a:rPr lang="en-US" sz="1500" kern="1200"/>
            <a:t>Plan and host some CPFM seminars and workshops (ex. Invite White Bird Clinic to teach us mental health de-escalation training) </a:t>
          </a:r>
        </a:p>
      </dsp:txBody>
      <dsp:txXfrm>
        <a:off x="1657201" y="1874637"/>
        <a:ext cx="4971603" cy="1229937"/>
      </dsp:txXfrm>
    </dsp:sp>
    <dsp:sp modelId="{55AA977E-8FBD-4DE7-B76F-9EC16F9B0F5A}">
      <dsp:nvSpPr>
        <dsp:cNvPr id="0" name=""/>
        <dsp:cNvSpPr/>
      </dsp:nvSpPr>
      <dsp:spPr>
        <a:xfrm rot="10800000">
          <a:off x="0" y="880"/>
          <a:ext cx="1657201" cy="1892211"/>
        </a:xfrm>
        <a:prstGeom prst="upArrowCallout">
          <a:avLst>
            <a:gd name="adj1" fmla="val 5000"/>
            <a:gd name="adj2" fmla="val 10000"/>
            <a:gd name="adj3" fmla="val 15000"/>
            <a:gd name="adj4" fmla="val 64977"/>
          </a:avLst>
        </a:prstGeom>
        <a:gradFill rotWithShape="0">
          <a:gsLst>
            <a:gs pos="0">
              <a:schemeClr val="accent2">
                <a:alpha val="90000"/>
                <a:hueOff val="0"/>
                <a:satOff val="0"/>
                <a:lumOff val="0"/>
                <a:alphaOff val="-40000"/>
                <a:tint val="96000"/>
                <a:lumMod val="100000"/>
              </a:schemeClr>
            </a:gs>
            <a:gs pos="78000">
              <a:schemeClr val="accent2">
                <a:alpha val="90000"/>
                <a:hueOff val="0"/>
                <a:satOff val="0"/>
                <a:lumOff val="0"/>
                <a:alphaOff val="-40000"/>
                <a:shade val="94000"/>
                <a:lumMod val="94000"/>
              </a:schemeClr>
            </a:gs>
          </a:gsLst>
          <a:lin ang="5400000" scaled="0"/>
        </a:gradFill>
        <a:ln w="12700" cap="rnd" cmpd="sng" algn="ctr">
          <a:solidFill>
            <a:schemeClr val="accent2">
              <a:alpha val="90000"/>
              <a:hueOff val="0"/>
              <a:satOff val="0"/>
              <a:lumOff val="0"/>
              <a:alphaOff val="-4000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7860" tIns="206248" rIns="117860" bIns="206248" numCol="1" spcCol="1270" anchor="ctr" anchorCtr="0">
          <a:noAutofit/>
        </a:bodyPr>
        <a:lstStyle/>
        <a:p>
          <a:pPr marL="0" lvl="0" indent="0" algn="ctr" defTabSz="1289050">
            <a:lnSpc>
              <a:spcPct val="90000"/>
            </a:lnSpc>
            <a:spcBef>
              <a:spcPct val="0"/>
            </a:spcBef>
            <a:spcAft>
              <a:spcPct val="35000"/>
            </a:spcAft>
            <a:buNone/>
          </a:pPr>
          <a:r>
            <a:rPr lang="en-US" sz="2900" kern="1200"/>
            <a:t>Pilot</a:t>
          </a:r>
        </a:p>
      </dsp:txBody>
      <dsp:txXfrm rot="-10800000">
        <a:off x="0" y="880"/>
        <a:ext cx="1657201" cy="1229937"/>
      </dsp:txXfrm>
    </dsp:sp>
    <dsp:sp modelId="{41517744-DF17-49BE-8898-C2A7802657AB}">
      <dsp:nvSpPr>
        <dsp:cNvPr id="0" name=""/>
        <dsp:cNvSpPr/>
      </dsp:nvSpPr>
      <dsp:spPr>
        <a:xfrm>
          <a:off x="1657201" y="880"/>
          <a:ext cx="4971603" cy="1229937"/>
        </a:xfrm>
        <a:prstGeom prst="rect">
          <a:avLst/>
        </a:prstGeom>
        <a:solidFill>
          <a:schemeClr val="accent2">
            <a:alpha val="90000"/>
            <a:tint val="40000"/>
            <a:hueOff val="0"/>
            <a:satOff val="0"/>
            <a:lumOff val="0"/>
            <a:alphaOff val="0"/>
          </a:schemeClr>
        </a:solid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848" tIns="190500" rIns="100848" bIns="190500" numCol="1" spcCol="1270" anchor="ctr" anchorCtr="0">
          <a:noAutofit/>
        </a:bodyPr>
        <a:lstStyle/>
        <a:p>
          <a:pPr marL="0" lvl="0" indent="0" algn="l" defTabSz="666750">
            <a:lnSpc>
              <a:spcPct val="90000"/>
            </a:lnSpc>
            <a:spcBef>
              <a:spcPct val="0"/>
            </a:spcBef>
            <a:spcAft>
              <a:spcPct val="35000"/>
            </a:spcAft>
            <a:buNone/>
          </a:pPr>
          <a:r>
            <a:rPr lang="en-US" sz="1500" kern="1200"/>
            <a:t>Pilot an after-work hours community service event (and evaluate success/failure). Since this would be after hours, swing and graveyard shifts can be included</a:t>
          </a:r>
        </a:p>
      </dsp:txBody>
      <dsp:txXfrm>
        <a:off x="1657201" y="880"/>
        <a:ext cx="4971603" cy="12299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371779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13906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560295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1248730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3845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3793527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2556180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305043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44318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7C90CA-91D6-44A6-85E7-FA3C6BFC058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287363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7C90CA-91D6-44A6-85E7-FA3C6BFC0586}"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398594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7C90CA-91D6-44A6-85E7-FA3C6BFC0586}" type="datetimeFigureOut">
              <a:rPr lang="en-US" smtClean="0"/>
              <a:t>3/10/2020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185691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47C90CA-91D6-44A6-85E7-FA3C6BFC0586}" type="datetimeFigureOut">
              <a:rPr lang="en-US" smtClean="0"/>
              <a:t>3/10/2020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228810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C90CA-91D6-44A6-85E7-FA3C6BFC0586}" type="datetimeFigureOut">
              <a:rPr lang="en-US" smtClean="0"/>
              <a:t>3/10/2020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224315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7C90CA-91D6-44A6-85E7-FA3C6BFC0586}"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126064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7C90CA-91D6-44A6-85E7-FA3C6BFC0586}"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17A03-0D9D-467D-8C1B-F3D303203B04}" type="slidenum">
              <a:rPr lang="en-US" smtClean="0"/>
              <a:t>‹#›</a:t>
            </a:fld>
            <a:endParaRPr lang="en-US"/>
          </a:p>
        </p:txBody>
      </p:sp>
    </p:spTree>
    <p:extLst>
      <p:ext uri="{BB962C8B-B14F-4D97-AF65-F5344CB8AC3E}">
        <p14:creationId xmlns:p14="http://schemas.microsoft.com/office/powerpoint/2010/main" val="344201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C90CA-91D6-44A6-85E7-FA3C6BFC0586}" type="datetimeFigureOut">
              <a:rPr lang="en-US" smtClean="0"/>
              <a:t>3/10/2020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C017A03-0D9D-467D-8C1B-F3D303203B04}" type="slidenum">
              <a:rPr lang="en-US" smtClean="0"/>
              <a:t>‹#›</a:t>
            </a:fld>
            <a:endParaRPr lang="en-US"/>
          </a:p>
        </p:txBody>
      </p:sp>
    </p:spTree>
    <p:extLst>
      <p:ext uri="{BB962C8B-B14F-4D97-AF65-F5344CB8AC3E}">
        <p14:creationId xmlns:p14="http://schemas.microsoft.com/office/powerpoint/2010/main" val="18820738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081" r="-2" b="635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ctrTitle"/>
          </p:nvPr>
        </p:nvSpPr>
        <p:spPr>
          <a:xfrm>
            <a:off x="668867" y="1678666"/>
            <a:ext cx="4088190" cy="2369093"/>
          </a:xfrm>
        </p:spPr>
        <p:txBody>
          <a:bodyPr>
            <a:normAutofit/>
          </a:bodyPr>
          <a:lstStyle/>
          <a:p>
            <a:pPr algn="l"/>
            <a:r>
              <a:rPr lang="en-US" sz="4800" b="1">
                <a:ln w="22225">
                  <a:solidFill>
                    <a:schemeClr val="tx1">
                      <a:lumMod val="65000"/>
                      <a:lumOff val="35000"/>
                    </a:schemeClr>
                  </a:solidFill>
                  <a:prstDash val="solid"/>
                </a:ln>
              </a:rPr>
              <a:t>Quest for the Best: Team Building</a:t>
            </a:r>
            <a:endParaRPr lang="en-US"/>
          </a:p>
        </p:txBody>
      </p:sp>
      <p:sp>
        <p:nvSpPr>
          <p:cNvPr id="3" name="Subtitle 2"/>
          <p:cNvSpPr>
            <a:spLocks noGrp="1"/>
          </p:cNvSpPr>
          <p:nvPr>
            <p:ph type="subTitle" idx="1"/>
          </p:nvPr>
        </p:nvSpPr>
        <p:spPr>
          <a:xfrm>
            <a:off x="306104" y="4353678"/>
            <a:ext cx="4988259" cy="833132"/>
          </a:xfrm>
        </p:spPr>
        <p:txBody>
          <a:bodyPr>
            <a:normAutofit/>
          </a:bodyPr>
          <a:lstStyle/>
          <a:p>
            <a:pPr algn="l"/>
            <a:r>
              <a:rPr lang="en-US"/>
              <a:t>Our Process, Results, and Recommendations</a:t>
            </a: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17185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3355-23A3-4ED3-A4D2-EFB9F9F006D9}"/>
              </a:ext>
            </a:extLst>
          </p:cNvPr>
          <p:cNvSpPr>
            <a:spLocks noGrp="1"/>
          </p:cNvSpPr>
          <p:nvPr>
            <p:ph type="title"/>
          </p:nvPr>
        </p:nvSpPr>
        <p:spPr/>
        <p:txBody>
          <a:bodyPr/>
          <a:lstStyle/>
          <a:p>
            <a:r>
              <a:rPr lang="en-US"/>
              <a:t>Current Unit Level Activities</a:t>
            </a:r>
          </a:p>
        </p:txBody>
      </p:sp>
      <p:sp>
        <p:nvSpPr>
          <p:cNvPr id="6" name="Content Placeholder 5">
            <a:extLst>
              <a:ext uri="{FF2B5EF4-FFF2-40B4-BE49-F238E27FC236}">
                <a16:creationId xmlns:a16="http://schemas.microsoft.com/office/drawing/2014/main" id="{85A48031-A59C-4AC6-AE50-8DB26AA7D07F}"/>
              </a:ext>
            </a:extLst>
          </p:cNvPr>
          <p:cNvSpPr>
            <a:spLocks noGrp="1"/>
          </p:cNvSpPr>
          <p:nvPr>
            <p:ph idx="1"/>
          </p:nvPr>
        </p:nvSpPr>
        <p:spPr>
          <a:xfrm>
            <a:off x="677334" y="2525714"/>
            <a:ext cx="8596668" cy="3880773"/>
          </a:xfrm>
          <a:noFill/>
        </p:spPr>
        <p:txBody>
          <a:bodyPr vert="horz" lIns="91440" tIns="45720" rIns="91440" bIns="45720" rtlCol="0" anchor="t">
            <a:normAutofit fontScale="92500" lnSpcReduction="10000"/>
          </a:bodyPr>
          <a:lstStyle/>
          <a:p>
            <a:pPr fontAlgn="base"/>
            <a:r>
              <a:rPr lang="en-US">
                <a:ea typeface="+mn-lt"/>
                <a:cs typeface="+mn-lt"/>
              </a:rPr>
              <a:t>Most comments were positive. A few commented that there was no group team building or that the question was N/A</a:t>
            </a:r>
            <a:endParaRPr lang="en-US"/>
          </a:p>
          <a:p>
            <a:r>
              <a:rPr lang="en-US">
                <a:ea typeface="+mn-lt"/>
                <a:cs typeface="+mn-lt"/>
              </a:rPr>
              <a:t>Team building inclusion/interpersonal conversations in team meetings</a:t>
            </a:r>
            <a:endParaRPr lang="en-US"/>
          </a:p>
          <a:p>
            <a:r>
              <a:rPr lang="en-US"/>
              <a:t>Potlucks; one comment mentioned a winter celebration potluck of their own for those who did not attend the CPFM event or do not like big crowds</a:t>
            </a:r>
            <a:endParaRPr lang="en-US">
              <a:ea typeface="+mn-lt"/>
              <a:cs typeface="+mn-lt"/>
            </a:endParaRPr>
          </a:p>
          <a:p>
            <a:r>
              <a:rPr lang="en-US">
                <a:ea typeface="+mn-lt"/>
                <a:cs typeface="+mn-lt"/>
              </a:rPr>
              <a:t>Holiday or winter celebrations in their group</a:t>
            </a:r>
            <a:r>
              <a:rPr lang="en-US"/>
              <a:t>, which sometimes include gift exchanges</a:t>
            </a:r>
          </a:p>
          <a:p>
            <a:pPr fontAlgn="base"/>
            <a:r>
              <a:rPr lang="en-US"/>
              <a:t>Birthday celebrations in the form of treats or lunch</a:t>
            </a:r>
          </a:p>
          <a:p>
            <a:r>
              <a:rPr lang="en-US"/>
              <a:t>Group coffee breaks, share donuts, or spend lunch breaks together as a group</a:t>
            </a:r>
          </a:p>
          <a:p>
            <a:r>
              <a:rPr lang="en-US"/>
              <a:t>Some supervisors buy their staff lunch quarterly or host restaurant outings</a:t>
            </a:r>
          </a:p>
          <a:p>
            <a:pPr fontAlgn="base"/>
            <a:r>
              <a:rPr lang="en-US"/>
              <a:t>Informal after work outings include: happy hour type gatherings, BBQs, game night, bowling, and holiday events</a:t>
            </a:r>
          </a:p>
        </p:txBody>
      </p:sp>
      <p:sp>
        <p:nvSpPr>
          <p:cNvPr id="5" name="Text Placeholder 4">
            <a:extLst>
              <a:ext uri="{FF2B5EF4-FFF2-40B4-BE49-F238E27FC236}">
                <a16:creationId xmlns:a16="http://schemas.microsoft.com/office/drawing/2014/main" id="{B9C165EB-C4CA-43D2-82D7-0938A7C0CCEF}"/>
              </a:ext>
            </a:extLst>
          </p:cNvPr>
          <p:cNvSpPr>
            <a:spLocks noGrp="1"/>
          </p:cNvSpPr>
          <p:nvPr>
            <p:ph type="body" sz="quarter" idx="4294967295"/>
          </p:nvPr>
        </p:nvSpPr>
        <p:spPr>
          <a:xfrm>
            <a:off x="681038" y="1620838"/>
            <a:ext cx="8597899" cy="925512"/>
          </a:xfrm>
        </p:spPr>
        <p:txBody>
          <a:bodyPr vert="horz" lIns="91440" tIns="45720" rIns="91440" bIns="45720" rtlCol="0" anchor="t">
            <a:noAutofit/>
          </a:bodyPr>
          <a:lstStyle/>
          <a:p>
            <a:pPr marL="0" indent="0" algn="ctr">
              <a:buNone/>
            </a:pPr>
            <a:r>
              <a:rPr lang="en-US" sz="1900" b="1"/>
              <a:t>What sort of activities do you engage in with your work group?  </a:t>
            </a:r>
            <a:endParaRPr lang="en-US" sz="1900"/>
          </a:p>
          <a:p>
            <a:pPr marL="0" indent="0" algn="ctr">
              <a:buNone/>
            </a:pPr>
            <a:r>
              <a:rPr lang="en-US" sz="1900" b="1"/>
              <a:t>E.g., potlucks or holiday/birthday parties, formal or informal.</a:t>
            </a:r>
            <a:endParaRPr lang="en-US" sz="1900"/>
          </a:p>
        </p:txBody>
      </p:sp>
    </p:spTree>
    <p:extLst>
      <p:ext uri="{BB962C8B-B14F-4D97-AF65-F5344CB8AC3E}">
        <p14:creationId xmlns:p14="http://schemas.microsoft.com/office/powerpoint/2010/main" val="2076454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7C99-ABE3-41E5-BDA7-2C9AF6DCA46E}"/>
              </a:ext>
            </a:extLst>
          </p:cNvPr>
          <p:cNvSpPr>
            <a:spLocks noGrp="1"/>
          </p:cNvSpPr>
          <p:nvPr>
            <p:ph type="title"/>
          </p:nvPr>
        </p:nvSpPr>
        <p:spPr/>
        <p:txBody>
          <a:bodyPr/>
          <a:lstStyle/>
          <a:p>
            <a:r>
              <a:rPr lang="en-US"/>
              <a:t>Supervisor Support</a:t>
            </a:r>
          </a:p>
        </p:txBody>
      </p:sp>
      <p:sp>
        <p:nvSpPr>
          <p:cNvPr id="3" name="Text Placeholder 2">
            <a:extLst>
              <a:ext uri="{FF2B5EF4-FFF2-40B4-BE49-F238E27FC236}">
                <a16:creationId xmlns:a16="http://schemas.microsoft.com/office/drawing/2014/main" id="{DF19E5D7-2D14-4823-891C-577DA01184AA}"/>
              </a:ext>
            </a:extLst>
          </p:cNvPr>
          <p:cNvSpPr>
            <a:spLocks noGrp="1"/>
          </p:cNvSpPr>
          <p:nvPr>
            <p:ph type="body" idx="1"/>
          </p:nvPr>
        </p:nvSpPr>
        <p:spPr>
          <a:xfrm>
            <a:off x="397933" y="2070659"/>
            <a:ext cx="8943469" cy="679723"/>
          </a:xfrm>
        </p:spPr>
        <p:txBody>
          <a:bodyPr/>
          <a:lstStyle/>
          <a:p>
            <a:pPr algn="ctr"/>
            <a:r>
              <a:rPr lang="en-US" sz="1900" b="1">
                <a:ea typeface="+mn-lt"/>
                <a:cs typeface="+mn-lt"/>
              </a:rPr>
              <a:t>Do you feel you have the support of your supervisor to attend team building activities during your shift?</a:t>
            </a:r>
            <a:endParaRPr lang="en-US" sz="1900"/>
          </a:p>
        </p:txBody>
      </p:sp>
      <p:sp>
        <p:nvSpPr>
          <p:cNvPr id="6" name="Content Placeholder 5">
            <a:extLst>
              <a:ext uri="{FF2B5EF4-FFF2-40B4-BE49-F238E27FC236}">
                <a16:creationId xmlns:a16="http://schemas.microsoft.com/office/drawing/2014/main" id="{2818C68F-01FC-4A0D-A8FE-356A2F9A6E72}"/>
              </a:ext>
            </a:extLst>
          </p:cNvPr>
          <p:cNvSpPr>
            <a:spLocks noGrp="1"/>
          </p:cNvSpPr>
          <p:nvPr>
            <p:ph sz="quarter" idx="4"/>
          </p:nvPr>
        </p:nvSpPr>
        <p:spPr>
          <a:xfrm>
            <a:off x="5167212" y="3433555"/>
            <a:ext cx="4172480" cy="2095428"/>
          </a:xfrm>
        </p:spPr>
        <p:txBody>
          <a:bodyPr vert="horz" lIns="91440" tIns="45720" rIns="91440" bIns="45720" rtlCol="0" anchor="t">
            <a:normAutofit/>
          </a:bodyPr>
          <a:lstStyle/>
          <a:p>
            <a:r>
              <a:rPr lang="en-US">
                <a:ea typeface="+mn-lt"/>
                <a:cs typeface="+mn-lt"/>
              </a:rPr>
              <a:t>Overall supervisor support is positive</a:t>
            </a:r>
            <a:endParaRPr lang="en-US"/>
          </a:p>
          <a:p>
            <a:r>
              <a:rPr lang="en-US">
                <a:ea typeface="+mn-lt"/>
                <a:cs typeface="+mn-lt"/>
              </a:rPr>
              <a:t>We did have a few that believe it is a waste of work time or feel guilty about doing these activities</a:t>
            </a:r>
            <a:endParaRPr lang="en-US"/>
          </a:p>
        </p:txBody>
      </p:sp>
      <p:graphicFrame>
        <p:nvGraphicFramePr>
          <p:cNvPr id="8" name="Chart 7">
            <a:extLst>
              <a:ext uri="{FF2B5EF4-FFF2-40B4-BE49-F238E27FC236}">
                <a16:creationId xmlns:a16="http://schemas.microsoft.com/office/drawing/2014/main" id="{49D157F3-3432-48E8-B69E-60C941C3F828}"/>
              </a:ext>
            </a:extLst>
          </p:cNvPr>
          <p:cNvGraphicFramePr>
            <a:graphicFrameLocks/>
          </p:cNvGraphicFramePr>
          <p:nvPr>
            <p:extLst>
              <p:ext uri="{D42A27DB-BD31-4B8C-83A1-F6EECF244321}">
                <p14:modId xmlns:p14="http://schemas.microsoft.com/office/powerpoint/2010/main" val="2034057882"/>
              </p:ext>
            </p:extLst>
          </p:nvPr>
        </p:nvGraphicFramePr>
        <p:xfrm>
          <a:off x="399956" y="2967038"/>
          <a:ext cx="4460969" cy="30354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400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Activities</a:t>
            </a:r>
          </a:p>
        </p:txBody>
      </p:sp>
      <p:sp>
        <p:nvSpPr>
          <p:cNvPr id="3" name="Text Placeholder 2"/>
          <p:cNvSpPr>
            <a:spLocks noGrp="1"/>
          </p:cNvSpPr>
          <p:nvPr>
            <p:ph type="body" idx="1"/>
          </p:nvPr>
        </p:nvSpPr>
        <p:spPr>
          <a:xfrm>
            <a:off x="1001183" y="1335484"/>
            <a:ext cx="10384809" cy="806450"/>
          </a:xfrm>
        </p:spPr>
        <p:txBody>
          <a:bodyPr>
            <a:noAutofit/>
          </a:bodyPr>
          <a:lstStyle/>
          <a:p>
            <a:pPr algn="ctr"/>
            <a:r>
              <a:rPr lang="en-US" sz="1800" b="1"/>
              <a:t>Would you be interested in participating in the following activities if they were offered by CPFM? </a:t>
            </a:r>
            <a:endParaRPr lang="en-US" sz="1800"/>
          </a:p>
        </p:txBody>
      </p:sp>
      <p:graphicFrame>
        <p:nvGraphicFramePr>
          <p:cNvPr id="7" name="Content Placeholder 6">
            <a:extLst>
              <a:ext uri="{FF2B5EF4-FFF2-40B4-BE49-F238E27FC236}">
                <a16:creationId xmlns:a16="http://schemas.microsoft.com/office/drawing/2014/main" id="{00000000-0008-0000-0300-000011000000}"/>
              </a:ext>
              <a:ext uri="{147F2762-F138-4A5C-976F-8EAC2B608ADB}">
                <a16:predDERef xmlns:a16="http://schemas.microsoft.com/office/drawing/2014/main" pred="{00000000-0008-0000-0300-00000F000000}"/>
              </a:ext>
            </a:extLst>
          </p:cNvPr>
          <p:cNvGraphicFramePr>
            <a:graphicFrameLocks noGrp="1"/>
          </p:cNvGraphicFramePr>
          <p:nvPr>
            <p:ph sz="half" idx="2"/>
            <p:extLst>
              <p:ext uri="{D42A27DB-BD31-4B8C-83A1-F6EECF244321}">
                <p14:modId xmlns:p14="http://schemas.microsoft.com/office/powerpoint/2010/main" val="435602862"/>
              </p:ext>
            </p:extLst>
          </p:nvPr>
        </p:nvGraphicFramePr>
        <p:xfrm>
          <a:off x="850901" y="2205039"/>
          <a:ext cx="10494961" cy="44005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1243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AEA9-71E9-41AC-9C98-A30100C28F17}"/>
              </a:ext>
            </a:extLst>
          </p:cNvPr>
          <p:cNvSpPr>
            <a:spLocks noGrp="1"/>
          </p:cNvSpPr>
          <p:nvPr>
            <p:ph type="title"/>
          </p:nvPr>
        </p:nvSpPr>
        <p:spPr>
          <a:xfrm>
            <a:off x="677334" y="162910"/>
            <a:ext cx="8596668" cy="1320800"/>
          </a:xfrm>
        </p:spPr>
        <p:txBody>
          <a:bodyPr/>
          <a:lstStyle/>
          <a:p>
            <a:r>
              <a:rPr lang="en-US"/>
              <a:t>New Activities</a:t>
            </a:r>
          </a:p>
        </p:txBody>
      </p:sp>
      <p:sp>
        <p:nvSpPr>
          <p:cNvPr id="4" name="TextBox 3">
            <a:extLst>
              <a:ext uri="{FF2B5EF4-FFF2-40B4-BE49-F238E27FC236}">
                <a16:creationId xmlns:a16="http://schemas.microsoft.com/office/drawing/2014/main" id="{9DA1EB8B-1D11-4903-9814-8FAE46E5B7A1}"/>
              </a:ext>
            </a:extLst>
          </p:cNvPr>
          <p:cNvSpPr txBox="1"/>
          <p:nvPr/>
        </p:nvSpPr>
        <p:spPr>
          <a:xfrm>
            <a:off x="1996912" y="1037842"/>
            <a:ext cx="818038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b="1">
                <a:ea typeface="+mn-lt"/>
                <a:cs typeface="+mn-lt"/>
              </a:rPr>
              <a:t>Do you have comments on the proposed activities or any other ideas for team building activities?</a:t>
            </a:r>
            <a:r>
              <a:rPr lang="en-US" sz="1900">
                <a:ea typeface="+mn-lt"/>
                <a:cs typeface="+mn-lt"/>
              </a:rPr>
              <a:t> </a:t>
            </a:r>
            <a:endParaRPr lang="en-US"/>
          </a:p>
        </p:txBody>
      </p:sp>
      <p:graphicFrame>
        <p:nvGraphicFramePr>
          <p:cNvPr id="97" name="Diagram 3">
            <a:extLst>
              <a:ext uri="{FF2B5EF4-FFF2-40B4-BE49-F238E27FC236}">
                <a16:creationId xmlns:a16="http://schemas.microsoft.com/office/drawing/2014/main" id="{AFFE6CE0-6A52-4D36-B623-B81CB3A08234}"/>
              </a:ext>
            </a:extLst>
          </p:cNvPr>
          <p:cNvGraphicFramePr/>
          <p:nvPr>
            <p:extLst>
              <p:ext uri="{D42A27DB-BD31-4B8C-83A1-F6EECF244321}">
                <p14:modId xmlns:p14="http://schemas.microsoft.com/office/powerpoint/2010/main" val="1007787896"/>
              </p:ext>
            </p:extLst>
          </p:nvPr>
        </p:nvGraphicFramePr>
        <p:xfrm>
          <a:off x="766838" y="1756325"/>
          <a:ext cx="10646184" cy="4997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018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7">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2481" y="1382486"/>
            <a:ext cx="3547581" cy="4093028"/>
          </a:xfrm>
        </p:spPr>
        <p:txBody>
          <a:bodyPr anchor="ctr">
            <a:normAutofit/>
          </a:bodyPr>
          <a:lstStyle/>
          <a:p>
            <a:r>
              <a:rPr lang="en-US" sz="3100"/>
              <a:t>Our Short-term Recommendations</a:t>
            </a:r>
          </a:p>
        </p:txBody>
      </p:sp>
      <p:grpSp>
        <p:nvGrpSpPr>
          <p:cNvPr id="36" name="Group 19">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7" name="Straight Connector 20">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8" name="Rectangle 30">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Content Placeholder 2">
            <a:extLst>
              <a:ext uri="{FF2B5EF4-FFF2-40B4-BE49-F238E27FC236}">
                <a16:creationId xmlns:a16="http://schemas.microsoft.com/office/drawing/2014/main" id="{CEA7CD21-E3FB-4911-88CA-07E907273A72}"/>
              </a:ext>
            </a:extLst>
          </p:cNvPr>
          <p:cNvGraphicFramePr>
            <a:graphicFrameLocks noGrp="1"/>
          </p:cNvGraphicFramePr>
          <p:nvPr>
            <p:ph idx="1"/>
            <p:extLst>
              <p:ext uri="{D42A27DB-BD31-4B8C-83A1-F6EECF244321}">
                <p14:modId xmlns:p14="http://schemas.microsoft.com/office/powerpoint/2010/main" val="180024737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160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4">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2481" y="1382486"/>
            <a:ext cx="3547581" cy="4093028"/>
          </a:xfrm>
        </p:spPr>
        <p:txBody>
          <a:bodyPr anchor="ctr">
            <a:normAutofit/>
          </a:bodyPr>
          <a:lstStyle/>
          <a:p>
            <a:r>
              <a:rPr lang="en-US" sz="3100"/>
              <a:t>Our Mid-term Recommendations</a:t>
            </a:r>
          </a:p>
        </p:txBody>
      </p:sp>
      <p:grpSp>
        <p:nvGrpSpPr>
          <p:cNvPr id="27" name="Group 16">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8" name="Straight Connector 17">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9" name="Rectangle 27">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Content Placeholder 2">
            <a:extLst>
              <a:ext uri="{FF2B5EF4-FFF2-40B4-BE49-F238E27FC236}">
                <a16:creationId xmlns:a16="http://schemas.microsoft.com/office/drawing/2014/main" id="{D4BD7CC6-2089-4DDF-BFBC-939D7B7FFFF4}"/>
              </a:ext>
            </a:extLst>
          </p:cNvPr>
          <p:cNvGraphicFramePr>
            <a:graphicFrameLocks noGrp="1"/>
          </p:cNvGraphicFramePr>
          <p:nvPr>
            <p:ph idx="1"/>
            <p:extLst>
              <p:ext uri="{D42A27DB-BD31-4B8C-83A1-F6EECF244321}">
                <p14:modId xmlns:p14="http://schemas.microsoft.com/office/powerpoint/2010/main" val="1087775562"/>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3461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2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77334" y="609600"/>
            <a:ext cx="3843375" cy="5175624"/>
          </a:xfrm>
        </p:spPr>
        <p:txBody>
          <a:bodyPr anchor="ctr">
            <a:normAutofit/>
          </a:bodyPr>
          <a:lstStyle/>
          <a:p>
            <a:r>
              <a:rPr lang="en-US" sz="3300">
                <a:solidFill>
                  <a:schemeClr val="tx1">
                    <a:lumMod val="85000"/>
                    <a:lumOff val="15000"/>
                  </a:schemeClr>
                </a:solidFill>
              </a:rPr>
              <a:t>Our Long-term Recommendations</a:t>
            </a:r>
          </a:p>
        </p:txBody>
      </p:sp>
      <p:sp>
        <p:nvSpPr>
          <p:cNvPr id="33" name="Freeform: Shape 32">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546" y="609601"/>
            <a:ext cx="5667603" cy="5175624"/>
          </a:xfrm>
        </p:spPr>
        <p:txBody>
          <a:bodyPr anchor="ctr">
            <a:normAutofit/>
          </a:bodyPr>
          <a:lstStyle/>
          <a:p>
            <a:pPr marL="0" indent="0" algn="ctr">
              <a:buNone/>
            </a:pPr>
            <a:r>
              <a:rPr lang="en-US">
                <a:solidFill>
                  <a:srgbClr val="FFFFFF"/>
                </a:solidFill>
              </a:rPr>
              <a:t>In 12-18 months:</a:t>
            </a:r>
          </a:p>
          <a:p>
            <a:pPr marL="0" indent="0" algn="ctr">
              <a:buNone/>
            </a:pPr>
            <a:r>
              <a:rPr lang="en-US">
                <a:solidFill>
                  <a:srgbClr val="FFFFFF"/>
                </a:solidFill>
              </a:rPr>
              <a:t>Re-evaluate CPFM team building activities. Send out another survey to see how folks are responding to the changes and new activities</a:t>
            </a:r>
            <a:endParaRPr lang="en-US"/>
          </a:p>
        </p:txBody>
      </p:sp>
    </p:spTree>
    <p:extLst>
      <p:ext uri="{BB962C8B-B14F-4D97-AF65-F5344CB8AC3E}">
        <p14:creationId xmlns:p14="http://schemas.microsoft.com/office/powerpoint/2010/main" val="425569228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Team Building Committee Members</a:t>
            </a:r>
          </a:p>
        </p:txBody>
      </p:sp>
      <p:sp>
        <p:nvSpPr>
          <p:cNvPr id="3" name="Content Placeholder 2"/>
          <p:cNvSpPr>
            <a:spLocks noGrp="1"/>
          </p:cNvSpPr>
          <p:nvPr>
            <p:ph idx="1"/>
          </p:nvPr>
        </p:nvSpPr>
        <p:spPr/>
        <p:txBody>
          <a:bodyPr/>
          <a:lstStyle/>
          <a:p>
            <a:pPr>
              <a:buClr>
                <a:schemeClr val="accent2">
                  <a:lumMod val="75000"/>
                </a:schemeClr>
              </a:buClr>
            </a:pPr>
            <a:r>
              <a:rPr lang="en-US"/>
              <a:t>Sandi Cullimore – Work Management</a:t>
            </a:r>
          </a:p>
          <a:p>
            <a:pPr>
              <a:buClr>
                <a:schemeClr val="accent2">
                  <a:lumMod val="75000"/>
                </a:schemeClr>
              </a:buClr>
            </a:pPr>
            <a:r>
              <a:rPr lang="en-US"/>
              <a:t>Morgan Driggs – Work Control</a:t>
            </a:r>
          </a:p>
          <a:p>
            <a:pPr>
              <a:buClr>
                <a:schemeClr val="accent2">
                  <a:lumMod val="75000"/>
                </a:schemeClr>
              </a:buClr>
            </a:pPr>
            <a:r>
              <a:rPr lang="en-US"/>
              <a:t>Lawrence Elliott – Construction Services</a:t>
            </a:r>
          </a:p>
          <a:p>
            <a:pPr>
              <a:buClr>
                <a:schemeClr val="accent2">
                  <a:lumMod val="75000"/>
                </a:schemeClr>
              </a:buClr>
            </a:pPr>
            <a:r>
              <a:rPr lang="en-US"/>
              <a:t>Cory Hime – Utilities &amp; Energy</a:t>
            </a:r>
          </a:p>
          <a:p>
            <a:pPr>
              <a:buClr>
                <a:schemeClr val="accent2">
                  <a:lumMod val="75000"/>
                </a:schemeClr>
              </a:buClr>
            </a:pPr>
            <a:r>
              <a:rPr lang="en-US"/>
              <a:t>Steve Mital - Sustainability</a:t>
            </a:r>
          </a:p>
          <a:p>
            <a:pPr>
              <a:buClr>
                <a:schemeClr val="accent2">
                  <a:lumMod val="75000"/>
                </a:schemeClr>
              </a:buClr>
            </a:pPr>
            <a:r>
              <a:rPr lang="en-US"/>
              <a:t>Ivy Pitts – Campus Planning</a:t>
            </a:r>
          </a:p>
          <a:p>
            <a:pPr>
              <a:buClr>
                <a:schemeClr val="accent2">
                  <a:lumMod val="75000"/>
                </a:schemeClr>
              </a:buClr>
            </a:pPr>
            <a:r>
              <a:rPr lang="en-US"/>
              <a:t>Wanita Tiburcio – Design &amp; Construction</a:t>
            </a:r>
          </a:p>
          <a:p>
            <a:pPr>
              <a:buClr>
                <a:schemeClr val="accent2">
                  <a:lumMod val="75000"/>
                </a:schemeClr>
              </a:buClr>
            </a:pPr>
            <a:r>
              <a:rPr lang="en-US"/>
              <a:t>Terri Winn - Custodial</a:t>
            </a:r>
          </a:p>
        </p:txBody>
      </p:sp>
      <p:pic>
        <p:nvPicPr>
          <p:cNvPr id="4" name="Picture 3"/>
          <p:cNvPicPr>
            <a:picLocks noChangeAspect="1"/>
          </p:cNvPicPr>
          <p:nvPr/>
        </p:nvPicPr>
        <p:blipFill rotWithShape="1">
          <a:blip r:embed="rId2"/>
          <a:srcRect t="24468" r="6074" b="8797"/>
          <a:stretch/>
        </p:blipFill>
        <p:spPr>
          <a:xfrm>
            <a:off x="5505913" y="1627303"/>
            <a:ext cx="4668866" cy="441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58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6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8530" y="2491449"/>
            <a:ext cx="3425974" cy="3446725"/>
          </a:xfrm>
        </p:spPr>
        <p:txBody>
          <a:bodyPr anchor="ctr">
            <a:normAutofit fontScale="90000"/>
          </a:bodyPr>
          <a:lstStyle/>
          <a:p>
            <a:pPr algn="ctr">
              <a:lnSpc>
                <a:spcPct val="90000"/>
              </a:lnSpc>
              <a:spcBef>
                <a:spcPts val="1000"/>
              </a:spcBef>
              <a:buClr>
                <a:schemeClr val="accent1"/>
              </a:buClr>
              <a:buSzPct val="80000"/>
            </a:pPr>
            <a:r>
              <a:rPr lang="en-US">
                <a:solidFill>
                  <a:schemeClr val="bg2">
                    <a:lumMod val="50000"/>
                  </a:schemeClr>
                </a:solidFill>
                <a:latin typeface="+mn-lt"/>
                <a:ea typeface="+mn-ea"/>
                <a:cs typeface="+mn-cs"/>
              </a:rPr>
              <a:t>Team building is the process of turning a group of individuals into a cohesive team.</a:t>
            </a:r>
            <a:endParaRPr lang="en-US">
              <a:ea typeface="+mn-ea"/>
              <a:cs typeface="+mn-cs"/>
            </a:endParaRPr>
          </a:p>
        </p:txBody>
      </p:sp>
      <p:sp>
        <p:nvSpPr>
          <p:cNvPr id="3" name="Content Placeholder 2"/>
          <p:cNvSpPr>
            <a:spLocks noGrp="1"/>
          </p:cNvSpPr>
          <p:nvPr>
            <p:ph idx="1"/>
          </p:nvPr>
        </p:nvSpPr>
        <p:spPr>
          <a:xfrm>
            <a:off x="4654295" y="816638"/>
            <a:ext cx="4619706" cy="5224724"/>
          </a:xfrm>
        </p:spPr>
        <p:txBody>
          <a:bodyPr anchor="ctr">
            <a:normAutofit/>
          </a:bodyPr>
          <a:lstStyle/>
          <a:p>
            <a:pPr marL="0" indent="0">
              <a:buNone/>
            </a:pPr>
            <a:r>
              <a:rPr lang="en-US"/>
              <a:t>It can include:</a:t>
            </a:r>
          </a:p>
          <a:p>
            <a:pPr lvl="1"/>
            <a:r>
              <a:rPr lang="en-US"/>
              <a:t>Daily interactions we engage in when working together</a:t>
            </a:r>
          </a:p>
          <a:p>
            <a:pPr lvl="1"/>
            <a:r>
              <a:rPr lang="en-US"/>
              <a:t>Collaboration</a:t>
            </a:r>
          </a:p>
          <a:p>
            <a:pPr lvl="1"/>
            <a:r>
              <a:rPr lang="en-US"/>
              <a:t>Interpersonal connections and conversations</a:t>
            </a:r>
          </a:p>
          <a:p>
            <a:pPr lvl="1"/>
            <a:r>
              <a:rPr lang="en-US"/>
              <a:t>Lunch gatherings</a:t>
            </a:r>
          </a:p>
          <a:p>
            <a:pPr lvl="1"/>
            <a:r>
              <a:rPr lang="en-US">
                <a:ea typeface="+mn-lt"/>
                <a:cs typeface="+mn-lt"/>
              </a:rPr>
              <a:t>Involved structured activities (our current quarterly events)</a:t>
            </a:r>
            <a:endParaRPr lang="en-US"/>
          </a:p>
          <a:p>
            <a:pPr lvl="1"/>
            <a:r>
              <a:rPr lang="en-US"/>
              <a:t>Externally facilitated structured activities</a:t>
            </a:r>
          </a:p>
          <a:p>
            <a:pPr marL="457200" lvl="1" indent="0">
              <a:buNone/>
            </a:pPr>
            <a:r>
              <a:rPr lang="en-US"/>
              <a:t>*We found that not everyone is aware of what team building is and they are not aware that something as simple as a conversation can qualify as team building.</a:t>
            </a:r>
          </a:p>
        </p:txBody>
      </p:sp>
      <p:sp>
        <p:nvSpPr>
          <p:cNvPr id="52" name="TextBox 51">
            <a:extLst>
              <a:ext uri="{FF2B5EF4-FFF2-40B4-BE49-F238E27FC236}">
                <a16:creationId xmlns:a16="http://schemas.microsoft.com/office/drawing/2014/main" id="{83E10775-E246-41E2-871B-00C4CAF14D33}"/>
              </a:ext>
            </a:extLst>
          </p:cNvPr>
          <p:cNvSpPr txBox="1"/>
          <p:nvPr/>
        </p:nvSpPr>
        <p:spPr>
          <a:xfrm>
            <a:off x="406400" y="763587"/>
            <a:ext cx="36321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2">
                    <a:lumMod val="50000"/>
                  </a:schemeClr>
                </a:solidFill>
                <a:ea typeface="+mn-lt"/>
                <a:cs typeface="+mn-lt"/>
              </a:rPr>
              <a:t>What is team building?</a:t>
            </a:r>
            <a:endParaRPr lang="en-US" sz="4000">
              <a:solidFill>
                <a:schemeClr val="bg2">
                  <a:lumMod val="50000"/>
                </a:schemeClr>
              </a:solidFill>
            </a:endParaRPr>
          </a:p>
        </p:txBody>
      </p:sp>
    </p:spTree>
    <p:extLst>
      <p:ext uri="{BB962C8B-B14F-4D97-AF65-F5344CB8AC3E}">
        <p14:creationId xmlns:p14="http://schemas.microsoft.com/office/powerpoint/2010/main" val="537266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1">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2481" y="1382486"/>
            <a:ext cx="3547581" cy="4093028"/>
          </a:xfrm>
        </p:spPr>
        <p:txBody>
          <a:bodyPr anchor="ctr">
            <a:normAutofit/>
          </a:bodyPr>
          <a:lstStyle/>
          <a:p>
            <a:r>
              <a:rPr lang="en-US" sz="4400"/>
              <a:t>Team Building Committee Objectives</a:t>
            </a:r>
          </a:p>
        </p:txBody>
      </p:sp>
      <p:grpSp>
        <p:nvGrpSpPr>
          <p:cNvPr id="42" name="Group 13">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43" name="Straight Connector 14">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1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7" name="Rectangle 24">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7">
            <a:extLst>
              <a:ext uri="{FF2B5EF4-FFF2-40B4-BE49-F238E27FC236}">
                <a16:creationId xmlns:a16="http://schemas.microsoft.com/office/drawing/2014/main" id="{FA53C267-D874-48FC-A2D9-F66747659D99}"/>
              </a:ext>
            </a:extLst>
          </p:cNvPr>
          <p:cNvGraphicFramePr/>
          <p:nvPr>
            <p:extLst>
              <p:ext uri="{D42A27DB-BD31-4B8C-83A1-F6EECF244321}">
                <p14:modId xmlns:p14="http://schemas.microsoft.com/office/powerpoint/2010/main" val="440393415"/>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6585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Process</a:t>
            </a:r>
          </a:p>
        </p:txBody>
      </p:sp>
      <p:sp>
        <p:nvSpPr>
          <p:cNvPr id="3" name="Content Placeholder 2"/>
          <p:cNvSpPr>
            <a:spLocks noGrp="1"/>
          </p:cNvSpPr>
          <p:nvPr>
            <p:ph sz="half" idx="1"/>
          </p:nvPr>
        </p:nvSpPr>
        <p:spPr>
          <a:xfrm>
            <a:off x="5090584" y="1483541"/>
            <a:ext cx="4184035" cy="4526070"/>
          </a:xfrm>
        </p:spPr>
        <p:txBody>
          <a:bodyPr vert="horz" lIns="91440" tIns="45720" rIns="91440" bIns="45720" rtlCol="0" anchor="t">
            <a:normAutofit fontScale="92500" lnSpcReduction="20000"/>
          </a:bodyPr>
          <a:lstStyle/>
          <a:p>
            <a:r>
              <a:rPr lang="en-US"/>
              <a:t>In our discussions we found that: </a:t>
            </a:r>
          </a:p>
          <a:p>
            <a:pPr lvl="1"/>
            <a:r>
              <a:rPr lang="en-US"/>
              <a:t>Several unit levels already had their own team building events</a:t>
            </a:r>
          </a:p>
          <a:p>
            <a:pPr lvl="1"/>
            <a:r>
              <a:rPr lang="en-US"/>
              <a:t>We had a multitude of ideas for small team building instances</a:t>
            </a:r>
          </a:p>
          <a:p>
            <a:pPr lvl="1"/>
            <a:r>
              <a:rPr lang="en-US"/>
              <a:t>When people are not placed onto a team, they tend to stick with the people they socialize with regularly</a:t>
            </a:r>
          </a:p>
          <a:p>
            <a:pPr lvl="1"/>
            <a:r>
              <a:rPr lang="en-US"/>
              <a:t>Some people experience social anxiety and we need to be conscious of that</a:t>
            </a:r>
          </a:p>
          <a:p>
            <a:pPr lvl="1"/>
            <a:r>
              <a:rPr lang="en-US">
                <a:ea typeface="+mn-lt"/>
                <a:cs typeface="+mn-lt"/>
              </a:rPr>
              <a:t>Including the swing and graveyard shifts in the quarterly events is a challenge</a:t>
            </a:r>
          </a:p>
          <a:p>
            <a:pPr lvl="1"/>
            <a:r>
              <a:rPr lang="en-US"/>
              <a:t>These events are invaluable because they afford people the opportunity to get to know one another better and meet new people​</a:t>
            </a:r>
          </a:p>
        </p:txBody>
      </p:sp>
      <p:sp>
        <p:nvSpPr>
          <p:cNvPr id="4" name="Content Placeholder 3"/>
          <p:cNvSpPr>
            <a:spLocks noGrp="1"/>
          </p:cNvSpPr>
          <p:nvPr>
            <p:ph sz="half" idx="2"/>
          </p:nvPr>
        </p:nvSpPr>
        <p:spPr>
          <a:xfrm>
            <a:off x="676720" y="1483540"/>
            <a:ext cx="4184034" cy="4526071"/>
          </a:xfrm>
          <a:noFill/>
        </p:spPr>
        <p:txBody>
          <a:bodyPr vert="horz" lIns="91440" tIns="45720" rIns="91440" bIns="45720" rtlCol="0" anchor="t">
            <a:normAutofit fontScale="92500" lnSpcReduction="20000"/>
          </a:bodyPr>
          <a:lstStyle/>
          <a:p>
            <a:r>
              <a:rPr lang="en-US"/>
              <a:t>We produced a survey and sent it to all of CPFM:</a:t>
            </a:r>
          </a:p>
          <a:p>
            <a:pPr lvl="1"/>
            <a:r>
              <a:rPr lang="en-US"/>
              <a:t>We received 111 responses</a:t>
            </a:r>
          </a:p>
          <a:p>
            <a:pPr lvl="1"/>
            <a:r>
              <a:rPr lang="en-US"/>
              <a:t>The comments received were valuable</a:t>
            </a:r>
          </a:p>
          <a:p>
            <a:pPr lvl="1"/>
            <a:r>
              <a:rPr lang="en-US"/>
              <a:t>We would like to make this data available to all of CPFM on the Quest for the Best webpage</a:t>
            </a:r>
          </a:p>
          <a:p>
            <a:pPr lvl="1"/>
            <a:endParaRPr lang="en-US"/>
          </a:p>
        </p:txBody>
      </p:sp>
    </p:spTree>
    <p:extLst>
      <p:ext uri="{BB962C8B-B14F-4D97-AF65-F5344CB8AC3E}">
        <p14:creationId xmlns:p14="http://schemas.microsoft.com/office/powerpoint/2010/main" val="97261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950" y="1179151"/>
            <a:ext cx="3300646" cy="4463889"/>
          </a:xfrm>
        </p:spPr>
        <p:txBody>
          <a:bodyPr anchor="ctr">
            <a:normAutofit/>
          </a:bodyPr>
          <a:lstStyle/>
          <a:p>
            <a:r>
              <a:rPr lang="en-US"/>
              <a:t>Inclusivity</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8918" y="1109145"/>
            <a:ext cx="6341016" cy="4603900"/>
          </a:xfrm>
        </p:spPr>
        <p:txBody>
          <a:bodyPr anchor="ctr">
            <a:normAutofit/>
          </a:bodyPr>
          <a:lstStyle/>
          <a:p>
            <a:r>
              <a:rPr lang="en-US"/>
              <a:t>To make the activities more inclusive:</a:t>
            </a:r>
          </a:p>
          <a:p>
            <a:pPr lvl="1">
              <a:buFont typeface="Courier New" charset="2"/>
              <a:buChar char="o"/>
            </a:pPr>
            <a:r>
              <a:rPr lang="en-US"/>
              <a:t>Comments stated that graveyard and swing shifts do not always feel included. They are isolated from the rest of CPFM</a:t>
            </a:r>
          </a:p>
          <a:p>
            <a:r>
              <a:rPr lang="en-US"/>
              <a:t>For the survey to be inclusive we provided: </a:t>
            </a:r>
          </a:p>
          <a:p>
            <a:pPr lvl="1">
              <a:buFont typeface="Courier New" charset="2"/>
              <a:buChar char="o"/>
            </a:pPr>
            <a:r>
              <a:rPr lang="en-US"/>
              <a:t>The option of paper copies</a:t>
            </a:r>
          </a:p>
          <a:p>
            <a:pPr lvl="1">
              <a:buFont typeface="Courier New" charset="2"/>
              <a:buChar char="o"/>
            </a:pPr>
            <a:r>
              <a:rPr lang="en-US"/>
              <a:t>The option to translate the survey</a:t>
            </a:r>
          </a:p>
          <a:p>
            <a:pPr lvl="1">
              <a:buFont typeface="Courier New" charset="2"/>
              <a:buChar char="o"/>
            </a:pPr>
            <a:r>
              <a:rPr lang="en-US"/>
              <a:t>The availability of other accommodations related to accessibility and disability</a:t>
            </a:r>
          </a:p>
          <a:p>
            <a:pPr marL="457200" lvl="1" indent="0">
              <a:buNone/>
            </a:pPr>
            <a:endParaRPr lang="en-US"/>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8295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8DE863-1966-49A9-86A8-94A31692995F}"/>
              </a:ext>
            </a:extLst>
          </p:cNvPr>
          <p:cNvSpPr>
            <a:spLocks noGrp="1"/>
          </p:cNvSpPr>
          <p:nvPr>
            <p:ph type="ctrTitle"/>
          </p:nvPr>
        </p:nvSpPr>
        <p:spPr>
          <a:xfrm>
            <a:off x="873982" y="276073"/>
            <a:ext cx="7766936" cy="1193865"/>
          </a:xfrm>
        </p:spPr>
        <p:txBody>
          <a:bodyPr/>
          <a:lstStyle/>
          <a:p>
            <a:pPr algn="l"/>
            <a:r>
              <a:rPr lang="en-US"/>
              <a:t>The Data</a:t>
            </a:r>
          </a:p>
        </p:txBody>
      </p:sp>
      <p:graphicFrame>
        <p:nvGraphicFramePr>
          <p:cNvPr id="7" name="Chart 6">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912166748"/>
              </p:ext>
            </p:extLst>
          </p:nvPr>
        </p:nvGraphicFramePr>
        <p:xfrm>
          <a:off x="814077" y="1792657"/>
          <a:ext cx="8934450" cy="42789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3195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Quarterly Events Data</a:t>
            </a:r>
          </a:p>
        </p:txBody>
      </p:sp>
      <p:sp>
        <p:nvSpPr>
          <p:cNvPr id="3" name="Content Placeholder 2"/>
          <p:cNvSpPr>
            <a:spLocks noGrp="1"/>
          </p:cNvSpPr>
          <p:nvPr>
            <p:ph type="body" idx="1"/>
          </p:nvPr>
        </p:nvSpPr>
        <p:spPr>
          <a:xfrm>
            <a:off x="675745" y="1354138"/>
            <a:ext cx="4185623" cy="576262"/>
          </a:xfrm>
        </p:spPr>
        <p:txBody>
          <a:bodyPr>
            <a:normAutofit fontScale="77500" lnSpcReduction="20000"/>
          </a:bodyPr>
          <a:lstStyle/>
          <a:p>
            <a:pPr algn="ctr"/>
            <a:r>
              <a:rPr lang="en-US"/>
              <a:t>  What do you like about the quarterly events?</a:t>
            </a:r>
          </a:p>
        </p:txBody>
      </p:sp>
      <p:sp>
        <p:nvSpPr>
          <p:cNvPr id="7" name="Content Placeholder 6"/>
          <p:cNvSpPr>
            <a:spLocks noGrp="1"/>
          </p:cNvSpPr>
          <p:nvPr>
            <p:ph sz="half" idx="2"/>
          </p:nvPr>
        </p:nvSpPr>
        <p:spPr>
          <a:xfrm>
            <a:off x="675745" y="1930401"/>
            <a:ext cx="4185623" cy="4110962"/>
          </a:xfrm>
        </p:spPr>
        <p:txBody>
          <a:bodyPr>
            <a:normAutofit lnSpcReduction="10000"/>
          </a:bodyPr>
          <a:lstStyle/>
          <a:p>
            <a:pPr lvl="1" fontAlgn="base"/>
            <a:r>
              <a:rPr lang="en-US"/>
              <a:t>Socializing with known colleagues and peers </a:t>
            </a:r>
          </a:p>
          <a:p>
            <a:pPr lvl="1" fontAlgn="base"/>
            <a:r>
              <a:rPr lang="en-US"/>
              <a:t>Meeting a few new staff </a:t>
            </a:r>
          </a:p>
          <a:p>
            <a:pPr lvl="1" fontAlgn="base"/>
            <a:r>
              <a:rPr lang="en-US"/>
              <a:t>Talking to supervisors</a:t>
            </a:r>
          </a:p>
          <a:p>
            <a:pPr lvl="1" fontAlgn="base"/>
            <a:r>
              <a:rPr lang="en-US"/>
              <a:t>The relaxed casual atmosphere </a:t>
            </a:r>
          </a:p>
          <a:p>
            <a:pPr lvl="1" fontAlgn="base"/>
            <a:r>
              <a:rPr lang="en-US"/>
              <a:t>Food at events  </a:t>
            </a:r>
          </a:p>
          <a:p>
            <a:pPr lvl="1" fontAlgn="base"/>
            <a:r>
              <a:rPr lang="en-US"/>
              <a:t>Connecting names to faces</a:t>
            </a:r>
          </a:p>
          <a:p>
            <a:pPr marL="457200" lvl="1" indent="0" fontAlgn="base">
              <a:buNone/>
            </a:pPr>
            <a:r>
              <a:rPr lang="en-US"/>
              <a:t>*A few people mentioned that bowling and the scavenger hunt were good because it forced them to meet new people. Some noted that these informal mixers can help make it easier to reach out to those you might need to work with down the road. </a:t>
            </a:r>
          </a:p>
        </p:txBody>
      </p:sp>
      <p:sp>
        <p:nvSpPr>
          <p:cNvPr id="8" name="Text Placeholder 7"/>
          <p:cNvSpPr>
            <a:spLocks noGrp="1"/>
          </p:cNvSpPr>
          <p:nvPr>
            <p:ph type="body" sz="quarter" idx="3"/>
          </p:nvPr>
        </p:nvSpPr>
        <p:spPr>
          <a:xfrm>
            <a:off x="5088383" y="1354138"/>
            <a:ext cx="4185618" cy="576262"/>
          </a:xfrm>
        </p:spPr>
        <p:txBody>
          <a:bodyPr>
            <a:normAutofit fontScale="77500" lnSpcReduction="20000"/>
          </a:bodyPr>
          <a:lstStyle/>
          <a:p>
            <a:pPr algn="ctr"/>
            <a:r>
              <a:rPr lang="en-US"/>
              <a:t>What do you dislike about the quarterly events?</a:t>
            </a:r>
          </a:p>
        </p:txBody>
      </p:sp>
      <p:sp>
        <p:nvSpPr>
          <p:cNvPr id="9" name="Content Placeholder 8"/>
          <p:cNvSpPr>
            <a:spLocks noGrp="1"/>
          </p:cNvSpPr>
          <p:nvPr>
            <p:ph sz="quarter" idx="4"/>
          </p:nvPr>
        </p:nvSpPr>
        <p:spPr>
          <a:xfrm>
            <a:off x="5088384" y="1930401"/>
            <a:ext cx="4185617" cy="4110962"/>
          </a:xfrm>
          <a:noFill/>
        </p:spPr>
        <p:txBody>
          <a:bodyPr vert="horz" lIns="91440" tIns="45720" rIns="91440" bIns="45720" rtlCol="0" anchor="t">
            <a:noAutofit/>
          </a:bodyPr>
          <a:lstStyle/>
          <a:p>
            <a:r>
              <a:rPr lang="en-US" sz="1600"/>
              <a:t>Some people don’t want to be forced to have “mandatory” fun</a:t>
            </a:r>
          </a:p>
          <a:p>
            <a:r>
              <a:rPr lang="en-US" sz="1600"/>
              <a:t>Events with physical activities seem to have a 50/50 approval rating</a:t>
            </a:r>
          </a:p>
          <a:p>
            <a:r>
              <a:rPr lang="en-US" sz="1600"/>
              <a:t>Several people want more time to socialize and don’t want to be forced to participate in physical activities</a:t>
            </a:r>
          </a:p>
          <a:p>
            <a:r>
              <a:rPr lang="en-US" sz="1600"/>
              <a:t>Various people stay within the groups they are familiar with</a:t>
            </a:r>
          </a:p>
          <a:p>
            <a:r>
              <a:rPr lang="en-US" sz="1600"/>
              <a:t>At events like kickball, people want a larger variety of games or the option to relax</a:t>
            </a:r>
          </a:p>
          <a:p>
            <a:r>
              <a:rPr lang="en-US" sz="1600"/>
              <a:t>There are not enough options for the swing and graveyard shifts</a:t>
            </a:r>
          </a:p>
        </p:txBody>
      </p:sp>
    </p:spTree>
    <p:extLst>
      <p:ext uri="{BB962C8B-B14F-4D97-AF65-F5344CB8AC3E}">
        <p14:creationId xmlns:p14="http://schemas.microsoft.com/office/powerpoint/2010/main" val="982683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3415"/>
          </a:xfrm>
        </p:spPr>
        <p:txBody>
          <a:bodyPr/>
          <a:lstStyle/>
          <a:p>
            <a:r>
              <a:rPr lang="en-US"/>
              <a:t>Activities Outside of CPFM</a:t>
            </a:r>
          </a:p>
        </p:txBody>
      </p:sp>
      <p:sp>
        <p:nvSpPr>
          <p:cNvPr id="3" name="Text Placeholder 2"/>
          <p:cNvSpPr>
            <a:spLocks noGrp="1"/>
          </p:cNvSpPr>
          <p:nvPr>
            <p:ph type="body" idx="1"/>
          </p:nvPr>
        </p:nvSpPr>
        <p:spPr>
          <a:xfrm>
            <a:off x="5647379" y="1433015"/>
            <a:ext cx="4273327" cy="613171"/>
          </a:xfrm>
        </p:spPr>
        <p:txBody>
          <a:bodyPr>
            <a:normAutofit fontScale="85000" lnSpcReduction="20000"/>
          </a:bodyPr>
          <a:lstStyle/>
          <a:p>
            <a:pPr algn="ctr"/>
            <a:r>
              <a:rPr lang="en-US" b="1"/>
              <a:t>Which team building activities are you aware of outside of CPFM?</a:t>
            </a:r>
            <a:r>
              <a:rPr lang="en-US"/>
              <a:t> </a:t>
            </a:r>
          </a:p>
        </p:txBody>
      </p:sp>
      <p:sp>
        <p:nvSpPr>
          <p:cNvPr id="4" name="Content Placeholder 3"/>
          <p:cNvSpPr>
            <a:spLocks noGrp="1"/>
          </p:cNvSpPr>
          <p:nvPr>
            <p:ph sz="half" idx="2"/>
          </p:nvPr>
        </p:nvSpPr>
        <p:spPr>
          <a:xfrm>
            <a:off x="5647379" y="2424664"/>
            <a:ext cx="4273327" cy="3880379"/>
          </a:xfrm>
          <a:noFill/>
        </p:spPr>
        <p:txBody>
          <a:bodyPr vert="horz" lIns="91440" tIns="45720" rIns="91440" bIns="45720" rtlCol="0" anchor="t">
            <a:normAutofit fontScale="92500" lnSpcReduction="10000"/>
          </a:bodyPr>
          <a:lstStyle/>
          <a:p>
            <a:r>
              <a:rPr lang="en-US"/>
              <a:t>Many are aware of diversity and everyday inclusion events and activities</a:t>
            </a:r>
          </a:p>
          <a:p>
            <a:r>
              <a:rPr lang="en-US"/>
              <a:t>Some are aware of training, speakers, and other events not directly related to diversity or the VPFA initiative</a:t>
            </a:r>
          </a:p>
          <a:p>
            <a:r>
              <a:rPr lang="en-US"/>
              <a:t>Some are aware that activities take place but do not attend or do not feel like they have the ability or permission to attend</a:t>
            </a:r>
          </a:p>
          <a:p>
            <a:r>
              <a:rPr lang="en-US"/>
              <a:t>Some mention that they hear about events through the CPFM newsletter, email notifications, Around the O, or from co-workers and supervisors</a:t>
            </a:r>
          </a:p>
        </p:txBody>
      </p:sp>
      <p:graphicFrame>
        <p:nvGraphicFramePr>
          <p:cNvPr id="9" name="Chart 8">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2015666598"/>
              </p:ext>
            </p:extLst>
          </p:nvPr>
        </p:nvGraphicFramePr>
        <p:xfrm>
          <a:off x="273172" y="2424664"/>
          <a:ext cx="5089751" cy="29645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2114094"/>
      </p:ext>
    </p:extLst>
  </p:cSld>
  <p:clrMapOvr>
    <a:masterClrMapping/>
  </p:clrMapOvr>
</p:sld>
</file>

<file path=ppt/theme/theme1.xml><?xml version="1.0" encoding="utf-8"?>
<a:theme xmlns:a="http://schemas.openxmlformats.org/drawingml/2006/main" name="Facet">
  <a:themeElements>
    <a:clrScheme name="UO">
      <a:dk1>
        <a:sysClr val="windowText" lastClr="000000"/>
      </a:dk1>
      <a:lt1>
        <a:sysClr val="window" lastClr="FFFFFF"/>
      </a:lt1>
      <a:dk2>
        <a:srgbClr val="2C3C43"/>
      </a:dk2>
      <a:lt2>
        <a:srgbClr val="EBEBEB"/>
      </a:lt2>
      <a:accent1>
        <a:srgbClr val="90C226"/>
      </a:accent1>
      <a:accent2>
        <a:srgbClr val="54A021"/>
      </a:accent2>
      <a:accent3>
        <a:srgbClr val="E5EB03"/>
      </a:accent3>
      <a:accent4>
        <a:srgbClr val="FFFF00"/>
      </a:accent4>
      <a:accent5>
        <a:srgbClr val="EFE403"/>
      </a:accent5>
      <a:accent6>
        <a:srgbClr val="3F7818"/>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1D5026E3BCE84B8336D18A04CA908E" ma:contentTypeVersion="4" ma:contentTypeDescription="Create a new document." ma:contentTypeScope="" ma:versionID="6dcd043a24ce45a9debaa8f989c0f9d0">
  <xsd:schema xmlns:xsd="http://www.w3.org/2001/XMLSchema" xmlns:xs="http://www.w3.org/2001/XMLSchema" xmlns:p="http://schemas.microsoft.com/office/2006/metadata/properties" xmlns:ns2="8cc96b41-8496-4b14-b45e-0518345d677d" targetNamespace="http://schemas.microsoft.com/office/2006/metadata/properties" ma:root="true" ma:fieldsID="34e4a85ef65253da2eefd82fc371ab6c" ns2:_="">
    <xsd:import namespace="8cc96b41-8496-4b14-b45e-0518345d67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96b41-8496-4b14-b45e-0518345d67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3A2059-32F5-4170-95FE-8428BCD131D7}">
  <ds:schemaRefs>
    <ds:schemaRef ds:uri="8cc96b41-8496-4b14-b45e-0518345d67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40B44F-DB03-4421-B24E-04DAC0611B74}">
  <ds:schemaRefs>
    <ds:schemaRef ds:uri="8cc96b41-8496-4b14-b45e-0518345d67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D7CACCB-5B48-450C-92D7-EFF7043ABB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Facet</vt:lpstr>
      <vt:lpstr>Quest for the Best: Team Building</vt:lpstr>
      <vt:lpstr>Team Building Committee Members</vt:lpstr>
      <vt:lpstr>Team building is the process of turning a group of individuals into a cohesive team.</vt:lpstr>
      <vt:lpstr>Team Building Committee Objectives</vt:lpstr>
      <vt:lpstr>The Process</vt:lpstr>
      <vt:lpstr>Inclusivity</vt:lpstr>
      <vt:lpstr>The Data</vt:lpstr>
      <vt:lpstr>Quarterly Events Data</vt:lpstr>
      <vt:lpstr>Activities Outside of CPFM</vt:lpstr>
      <vt:lpstr>Current Unit Level Activities</vt:lpstr>
      <vt:lpstr>Supervisor Support</vt:lpstr>
      <vt:lpstr>New Activities</vt:lpstr>
      <vt:lpstr>New Activities</vt:lpstr>
      <vt:lpstr>Our Short-term Recommendations</vt:lpstr>
      <vt:lpstr>Our Mid-term Recommendations</vt:lpstr>
      <vt:lpstr>Our Long-term Recommendations</vt:lpstr>
    </vt:vector>
  </TitlesOfParts>
  <Company>The University of Oregon - Campus Operations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 for the Best: Team Building</dc:title>
  <dc:creator>Morgan Driggs</dc:creator>
  <cp:revision>1</cp:revision>
  <dcterms:created xsi:type="dcterms:W3CDTF">2020-02-05T18:26:01Z</dcterms:created>
  <dcterms:modified xsi:type="dcterms:W3CDTF">2020-03-10T15:52:43Z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0x010100881D5026E3BCE84B8336D18A04CA908E</vt:lpwstr>
  </property>
  <property fmtid="{D5CDD505-2E9C-101B-9397-08002B2CF9AE}" pid="3" name="_AdHocReviewCycleID">
    <vt:i4>108573693</vt:i4>
  </property>
  <property fmtid="{D5CDD505-2E9C-101B-9397-08002B2CF9AE}" pid="4" name="_NewReviewCycle">
    <vt:lpwstr/>
  </property>
  <property fmtid="{D5CDD505-2E9C-101B-9397-08002B2CF9AE}" pid="5" name="_EmailSubject">
    <vt:lpwstr>Team Building Survey and Presentation</vt:lpwstr>
  </property>
  <property fmtid="{D5CDD505-2E9C-101B-9397-08002B2CF9AE}" pid="6" name="_AuthorEmail">
    <vt:lpwstr>mdriggs@uoregon.edu</vt:lpwstr>
  </property>
  <property fmtid="{D5CDD505-2E9C-101B-9397-08002B2CF9AE}" pid="7" name="_AuthorEmailDisplayName">
    <vt:lpwstr>Morgan Driggs</vt:lpwstr>
  </property>
</Properties>
</file>