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9" r:id="rId6"/>
    <p:sldId id="265" r:id="rId7"/>
    <p:sldId id="272" r:id="rId8"/>
    <p:sldId id="267" r:id="rId9"/>
    <p:sldId id="268" r:id="rId10"/>
    <p:sldId id="27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D"/>
    <a:srgbClr val="FFC819"/>
    <a:srgbClr val="FF5B5B"/>
    <a:srgbClr val="FFDE75"/>
    <a:srgbClr val="FF8F8F"/>
    <a:srgbClr val="007600"/>
    <a:srgbClr val="0E472D"/>
    <a:srgbClr val="FBE31A"/>
    <a:srgbClr val="0B4A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37"/>
  </p:normalViewPr>
  <p:slideViewPr>
    <p:cSldViewPr snapToGrid="0" snapToObjects="1">
      <p:cViewPr varScale="1">
        <p:scale>
          <a:sx n="91" d="100"/>
          <a:sy n="91" d="100"/>
        </p:scale>
        <p:origin x="23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BD205-4116-4DDC-A5A6-929252DB6A1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2B0FCC-D9C8-437D-B803-A16E15472CE3}">
      <dgm:prSet phldrT="[Text]" custT="1"/>
      <dgm:spPr>
        <a:solidFill>
          <a:srgbClr val="FF5B5B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</a:rPr>
            <a:t>Short-term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Immediate to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6 months</a:t>
          </a:r>
          <a:endParaRPr lang="en-US" sz="1200" dirty="0">
            <a:solidFill>
              <a:schemeClr val="tx1"/>
            </a:solidFill>
          </a:endParaRPr>
        </a:p>
      </dgm:t>
    </dgm:pt>
    <dgm:pt modelId="{7DC01EE8-D276-45D2-B70E-6C06F559F9FB}" type="parTrans" cxnId="{6ED48954-C884-4435-8A35-4C44976922C1}">
      <dgm:prSet/>
      <dgm:spPr/>
      <dgm:t>
        <a:bodyPr/>
        <a:lstStyle/>
        <a:p>
          <a:endParaRPr lang="en-US"/>
        </a:p>
      </dgm:t>
    </dgm:pt>
    <dgm:pt modelId="{43105ED9-3022-477E-AF76-38D16F9DEE1E}" type="sibTrans" cxnId="{6ED48954-C884-4435-8A35-4C44976922C1}">
      <dgm:prSet/>
      <dgm:spPr>
        <a:gradFill rotWithShape="0">
          <a:gsLst>
            <a:gs pos="25000">
              <a:srgbClr val="FF5B5B"/>
            </a:gs>
            <a:gs pos="83000">
              <a:srgbClr val="FFC819"/>
            </a:gs>
            <a:gs pos="100000">
              <a:srgbClr val="FFC819"/>
            </a:gs>
          </a:gsLst>
          <a:lin ang="5400000" scaled="1"/>
        </a:gradFill>
      </dgm:spPr>
      <dgm:t>
        <a:bodyPr/>
        <a:lstStyle/>
        <a:p>
          <a:endParaRPr lang="en-US"/>
        </a:p>
      </dgm:t>
    </dgm:pt>
    <dgm:pt modelId="{F5014155-F7A9-4701-AAF8-CA82D7532EA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Standardize onboarding checklists</a:t>
          </a:r>
          <a:endParaRPr lang="en-US" sz="1200" dirty="0">
            <a:solidFill>
              <a:schemeClr val="tx1"/>
            </a:solidFill>
          </a:endParaRPr>
        </a:p>
      </dgm:t>
    </dgm:pt>
    <dgm:pt modelId="{1C80E897-8986-417A-A68D-5EEFEA4DB9C5}" type="parTrans" cxnId="{A32526BD-1979-4BBE-84B7-0F1ACD66A2F8}">
      <dgm:prSet/>
      <dgm:spPr/>
      <dgm:t>
        <a:bodyPr/>
        <a:lstStyle/>
        <a:p>
          <a:endParaRPr lang="en-US"/>
        </a:p>
      </dgm:t>
    </dgm:pt>
    <dgm:pt modelId="{EC9EE163-E16E-4503-800F-EDB2B4579789}" type="sibTrans" cxnId="{A32526BD-1979-4BBE-84B7-0F1ACD66A2F8}">
      <dgm:prSet/>
      <dgm:spPr/>
      <dgm:t>
        <a:bodyPr/>
        <a:lstStyle/>
        <a:p>
          <a:endParaRPr lang="en-US"/>
        </a:p>
      </dgm:t>
    </dgm:pt>
    <dgm:pt modelId="{5A98C0B3-4559-4EA4-A07C-6FDAC069B6C4}">
      <dgm:prSet phldrT="[Text]" custT="1"/>
      <dgm:spPr>
        <a:solidFill>
          <a:srgbClr val="FFC81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</a:rPr>
            <a:t>Mid-term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6 months to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18 months</a:t>
          </a:r>
          <a:endParaRPr lang="en-US" sz="1200" dirty="0">
            <a:solidFill>
              <a:schemeClr val="tx1"/>
            </a:solidFill>
          </a:endParaRPr>
        </a:p>
      </dgm:t>
    </dgm:pt>
    <dgm:pt modelId="{AEE19AD3-B57E-432E-B514-5FC47276937D}" type="parTrans" cxnId="{36B5A31C-1ABB-476D-B98D-5D67970CDCD9}">
      <dgm:prSet/>
      <dgm:spPr/>
      <dgm:t>
        <a:bodyPr/>
        <a:lstStyle/>
        <a:p>
          <a:endParaRPr lang="en-US"/>
        </a:p>
      </dgm:t>
    </dgm:pt>
    <dgm:pt modelId="{40E4DD32-6002-4F6B-BD10-2AE8AAA1793D}" type="sibTrans" cxnId="{36B5A31C-1ABB-476D-B98D-5D67970CDCD9}">
      <dgm:prSet/>
      <dgm:spPr>
        <a:gradFill rotWithShape="0">
          <a:gsLst>
            <a:gs pos="31000">
              <a:srgbClr val="FFC819"/>
            </a:gs>
            <a:gs pos="83000">
              <a:srgbClr val="FFFF7D"/>
            </a:gs>
            <a:gs pos="100000">
              <a:srgbClr val="FFFF7D"/>
            </a:gs>
          </a:gsLst>
          <a:lin ang="5400000" scaled="1"/>
        </a:gradFill>
      </dgm:spPr>
      <dgm:t>
        <a:bodyPr/>
        <a:lstStyle/>
        <a:p>
          <a:endParaRPr lang="en-US"/>
        </a:p>
      </dgm:t>
    </dgm:pt>
    <dgm:pt modelId="{7724DBD7-B245-412C-A85A-EA3AB458B533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Begin position specific customization to checklists</a:t>
          </a:r>
          <a:endParaRPr lang="en-US" sz="1200" dirty="0">
            <a:solidFill>
              <a:schemeClr val="tx1"/>
            </a:solidFill>
          </a:endParaRPr>
        </a:p>
      </dgm:t>
    </dgm:pt>
    <dgm:pt modelId="{49490B8D-869C-4B19-A91E-B5F1EECB91CD}" type="parTrans" cxnId="{D8ECD03A-02B4-418B-A08E-EDDAF0C1D301}">
      <dgm:prSet/>
      <dgm:spPr/>
      <dgm:t>
        <a:bodyPr/>
        <a:lstStyle/>
        <a:p>
          <a:endParaRPr lang="en-US"/>
        </a:p>
      </dgm:t>
    </dgm:pt>
    <dgm:pt modelId="{849E7CBC-3EE3-44A1-9C8A-47CB5282D150}" type="sibTrans" cxnId="{D8ECD03A-02B4-418B-A08E-EDDAF0C1D301}">
      <dgm:prSet/>
      <dgm:spPr/>
      <dgm:t>
        <a:bodyPr/>
        <a:lstStyle/>
        <a:p>
          <a:endParaRPr lang="en-US"/>
        </a:p>
      </dgm:t>
    </dgm:pt>
    <dgm:pt modelId="{7B7FDFA8-1859-4964-92C4-68E2258DD6D5}">
      <dgm:prSet phldrT="[Text]" custT="1"/>
      <dgm:spPr>
        <a:solidFill>
          <a:srgbClr val="FFFF7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</a:rPr>
            <a:t>Long-term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Longer than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18 months</a:t>
          </a:r>
          <a:endParaRPr lang="en-US" sz="1200" dirty="0">
            <a:solidFill>
              <a:schemeClr val="tx1"/>
            </a:solidFill>
          </a:endParaRPr>
        </a:p>
      </dgm:t>
    </dgm:pt>
    <dgm:pt modelId="{0FFB1381-B8AA-4087-87E8-0F398F0E998B}" type="parTrans" cxnId="{DD958BAF-6C62-4E89-85F0-EFF02AAC1705}">
      <dgm:prSet/>
      <dgm:spPr/>
      <dgm:t>
        <a:bodyPr/>
        <a:lstStyle/>
        <a:p>
          <a:endParaRPr lang="en-US"/>
        </a:p>
      </dgm:t>
    </dgm:pt>
    <dgm:pt modelId="{2FA1B9F8-7D08-4F83-8423-8894CADD33CD}" type="sibTrans" cxnId="{DD958BAF-6C62-4E89-85F0-EFF02AAC1705}">
      <dgm:prSet/>
      <dgm:spPr/>
      <dgm:t>
        <a:bodyPr/>
        <a:lstStyle/>
        <a:p>
          <a:endParaRPr lang="en-US"/>
        </a:p>
      </dgm:t>
    </dgm:pt>
    <dgm:pt modelId="{A4AB788A-6C0D-4AF5-BD01-42C40BCC3A38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Finalize position specific customization of checklists</a:t>
          </a:r>
          <a:endParaRPr lang="en-US" sz="1200" dirty="0">
            <a:solidFill>
              <a:schemeClr val="tx1"/>
            </a:solidFill>
          </a:endParaRPr>
        </a:p>
      </dgm:t>
    </dgm:pt>
    <dgm:pt modelId="{880A9AA6-61DC-4F27-92BB-E8A1A323FD7D}" type="parTrans" cxnId="{ADEFB070-BDB0-45D5-BB45-DFD88E91452A}">
      <dgm:prSet/>
      <dgm:spPr/>
      <dgm:t>
        <a:bodyPr/>
        <a:lstStyle/>
        <a:p>
          <a:endParaRPr lang="en-US"/>
        </a:p>
      </dgm:t>
    </dgm:pt>
    <dgm:pt modelId="{1D67CCD5-0130-4B60-BE3B-31C6FB1B20BE}" type="sibTrans" cxnId="{ADEFB070-BDB0-45D5-BB45-DFD88E91452A}">
      <dgm:prSet/>
      <dgm:spPr/>
      <dgm:t>
        <a:bodyPr/>
        <a:lstStyle/>
        <a:p>
          <a:endParaRPr lang="en-US"/>
        </a:p>
      </dgm:t>
    </dgm:pt>
    <dgm:pt modelId="{8CC45F50-E704-4411-85FC-257C238C554A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Designate orientation partners</a:t>
          </a:r>
          <a:endParaRPr lang="en-US" sz="1200" dirty="0">
            <a:solidFill>
              <a:schemeClr val="tx1"/>
            </a:solidFill>
          </a:endParaRPr>
        </a:p>
      </dgm:t>
    </dgm:pt>
    <dgm:pt modelId="{1AF035CD-0D99-4A64-8715-43DE315D4BC1}" type="parTrans" cxnId="{18E2F72C-115A-4764-8939-F1A4F1ACB0D5}">
      <dgm:prSet/>
      <dgm:spPr/>
      <dgm:t>
        <a:bodyPr/>
        <a:lstStyle/>
        <a:p>
          <a:endParaRPr lang="en-US"/>
        </a:p>
      </dgm:t>
    </dgm:pt>
    <dgm:pt modelId="{75801527-960B-4931-81F8-59FF572AC0B0}" type="sibTrans" cxnId="{18E2F72C-115A-4764-8939-F1A4F1ACB0D5}">
      <dgm:prSet/>
      <dgm:spPr/>
      <dgm:t>
        <a:bodyPr/>
        <a:lstStyle/>
        <a:p>
          <a:endParaRPr lang="en-US"/>
        </a:p>
      </dgm:t>
    </dgm:pt>
    <dgm:pt modelId="{B9414299-4BCD-439E-953C-7A9221F6906C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Create implementation plans</a:t>
          </a:r>
          <a:endParaRPr lang="en-US" sz="1200" dirty="0">
            <a:solidFill>
              <a:schemeClr val="tx1"/>
            </a:solidFill>
          </a:endParaRPr>
        </a:p>
      </dgm:t>
    </dgm:pt>
    <dgm:pt modelId="{F123DDE8-39FD-4909-85B4-4C3FE4E6AABD}" type="parTrans" cxnId="{F0649029-EB3C-4751-9C42-EA2DE8A8A3EE}">
      <dgm:prSet/>
      <dgm:spPr/>
      <dgm:t>
        <a:bodyPr/>
        <a:lstStyle/>
        <a:p>
          <a:endParaRPr lang="en-US"/>
        </a:p>
      </dgm:t>
    </dgm:pt>
    <dgm:pt modelId="{EE9E6F65-7D06-4605-A22A-8795DC331543}" type="sibTrans" cxnId="{F0649029-EB3C-4751-9C42-EA2DE8A8A3EE}">
      <dgm:prSet/>
      <dgm:spPr/>
      <dgm:t>
        <a:bodyPr/>
        <a:lstStyle/>
        <a:p>
          <a:endParaRPr lang="en-US"/>
        </a:p>
      </dgm:t>
    </dgm:pt>
    <dgm:pt modelId="{92A37F41-1B3F-4C51-BF1D-E66C577C02F5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Provide Onboarding Resources training for supervisors</a:t>
          </a:r>
          <a:endParaRPr lang="en-US" sz="1200" dirty="0">
            <a:solidFill>
              <a:schemeClr val="tx1"/>
            </a:solidFill>
          </a:endParaRPr>
        </a:p>
      </dgm:t>
    </dgm:pt>
    <dgm:pt modelId="{E638D00B-CD6D-4D79-ADF6-3D6F10D4CBFF}" type="parTrans" cxnId="{54E40459-5F67-4FB3-A8F0-A34E8DC2A742}">
      <dgm:prSet/>
      <dgm:spPr/>
      <dgm:t>
        <a:bodyPr/>
        <a:lstStyle/>
        <a:p>
          <a:endParaRPr lang="en-US"/>
        </a:p>
      </dgm:t>
    </dgm:pt>
    <dgm:pt modelId="{C23BD1F3-DF9F-4062-BC33-781F47FA2D8A}" type="sibTrans" cxnId="{54E40459-5F67-4FB3-A8F0-A34E8DC2A742}">
      <dgm:prSet/>
      <dgm:spPr/>
      <dgm:t>
        <a:bodyPr/>
        <a:lstStyle/>
        <a:p>
          <a:endParaRPr lang="en-US"/>
        </a:p>
      </dgm:t>
    </dgm:pt>
    <dgm:pt modelId="{C93035FA-825F-4395-B243-F273C00FCA05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Establish CPFM Onboarding and Training Subcommittee</a:t>
          </a:r>
          <a:endParaRPr lang="en-US" sz="1200" dirty="0">
            <a:solidFill>
              <a:schemeClr val="tx1"/>
            </a:solidFill>
          </a:endParaRPr>
        </a:p>
      </dgm:t>
    </dgm:pt>
    <dgm:pt modelId="{BF38DAFD-46B5-49AD-A403-A7C627540D07}" type="parTrans" cxnId="{C83021E6-1B73-4A67-AD3E-78D752F0A8D0}">
      <dgm:prSet/>
      <dgm:spPr/>
      <dgm:t>
        <a:bodyPr/>
        <a:lstStyle/>
        <a:p>
          <a:endParaRPr lang="en-US"/>
        </a:p>
      </dgm:t>
    </dgm:pt>
    <dgm:pt modelId="{D1196D7A-97DB-4CAD-BC1B-DFFC70CF098E}" type="sibTrans" cxnId="{C83021E6-1B73-4A67-AD3E-78D752F0A8D0}">
      <dgm:prSet/>
      <dgm:spPr/>
      <dgm:t>
        <a:bodyPr/>
        <a:lstStyle/>
        <a:p>
          <a:endParaRPr lang="en-US"/>
        </a:p>
      </dgm:t>
    </dgm:pt>
    <dgm:pt modelId="{9E0B5DE7-A51C-4D24-BB19-33C0C9FEF66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Integrate results of training content development</a:t>
          </a:r>
          <a:endParaRPr lang="en-US" sz="1200" dirty="0">
            <a:solidFill>
              <a:schemeClr val="tx1"/>
            </a:solidFill>
          </a:endParaRPr>
        </a:p>
      </dgm:t>
    </dgm:pt>
    <dgm:pt modelId="{7ECBD7E8-5BE0-42A4-9B67-B4AF40272AFE}" type="parTrans" cxnId="{6510E3F0-5114-4043-A9F5-F2FD2DA93E70}">
      <dgm:prSet/>
      <dgm:spPr/>
      <dgm:t>
        <a:bodyPr/>
        <a:lstStyle/>
        <a:p>
          <a:endParaRPr lang="en-US"/>
        </a:p>
      </dgm:t>
    </dgm:pt>
    <dgm:pt modelId="{625F112C-4297-4829-BF50-4DD45BF84A5D}" type="sibTrans" cxnId="{6510E3F0-5114-4043-A9F5-F2FD2DA93E70}">
      <dgm:prSet/>
      <dgm:spPr/>
      <dgm:t>
        <a:bodyPr/>
        <a:lstStyle/>
        <a:p>
          <a:endParaRPr lang="en-US"/>
        </a:p>
      </dgm:t>
    </dgm:pt>
    <dgm:pt modelId="{3941777B-DDBE-4418-8A6E-5EC3ADABBF0B}" type="pres">
      <dgm:prSet presAssocID="{EF4BD205-4116-4DDC-A5A6-929252DB6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9B8AEA-D52F-473F-9616-D30B46E473ED}" type="pres">
      <dgm:prSet presAssocID="{422B0FCC-D9C8-437D-B803-A16E15472CE3}" presName="linNode" presStyleCnt="0"/>
      <dgm:spPr/>
    </dgm:pt>
    <dgm:pt modelId="{FF681128-2E35-417F-945B-0B8E9672F143}" type="pres">
      <dgm:prSet presAssocID="{422B0FCC-D9C8-437D-B803-A16E15472CE3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C83D8-990F-4142-BE75-2F0613271E18}" type="pres">
      <dgm:prSet presAssocID="{422B0FCC-D9C8-437D-B803-A16E15472CE3}" presName="bracket" presStyleLbl="parChTrans1D1" presStyleIdx="0" presStyleCnt="3" custLinFactNeighborX="55240" custLinFactNeighborY="-1895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D845BD1-5AA9-4E22-A44C-807AC55E0D4A}" type="pres">
      <dgm:prSet presAssocID="{422B0FCC-D9C8-437D-B803-A16E15472CE3}" presName="spH" presStyleCnt="0"/>
      <dgm:spPr/>
    </dgm:pt>
    <dgm:pt modelId="{A5A3B80A-937D-46D2-8903-B6BA020CE1B1}" type="pres">
      <dgm:prSet presAssocID="{422B0FCC-D9C8-437D-B803-A16E15472CE3}" presName="desTx" presStyleLbl="node1" presStyleIdx="0" presStyleCnt="3" custLinFactNeighborX="55240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A250A-0DBF-4866-9E7C-FBAFCC4F0793}" type="pres">
      <dgm:prSet presAssocID="{43105ED9-3022-477E-AF76-38D16F9DEE1E}" presName="spV" presStyleCnt="0"/>
      <dgm:spPr/>
    </dgm:pt>
    <dgm:pt modelId="{F97FF414-0628-4770-AAC3-3D05C33B74EF}" type="pres">
      <dgm:prSet presAssocID="{5A98C0B3-4559-4EA4-A07C-6FDAC069B6C4}" presName="linNode" presStyleCnt="0"/>
      <dgm:spPr/>
    </dgm:pt>
    <dgm:pt modelId="{2778B853-9DF6-426B-86AD-FCD6584097E5}" type="pres">
      <dgm:prSet presAssocID="{5A98C0B3-4559-4EA4-A07C-6FDAC069B6C4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FFC96-E5E6-4C26-871B-6AC4D880517F}" type="pres">
      <dgm:prSet presAssocID="{5A98C0B3-4559-4EA4-A07C-6FDAC069B6C4}" presName="bracket" presStyleLbl="parChTrans1D1" presStyleIdx="1" presStyleCnt="3" custLinFactNeighborX="55240" custLinFactNeighborY="-1895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C4923DA5-02AE-47C2-8990-7490B5087ADB}" type="pres">
      <dgm:prSet presAssocID="{5A98C0B3-4559-4EA4-A07C-6FDAC069B6C4}" presName="spH" presStyleCnt="0"/>
      <dgm:spPr/>
    </dgm:pt>
    <dgm:pt modelId="{6D0930B6-0349-4556-98F4-826044D3A421}" type="pres">
      <dgm:prSet presAssocID="{5A98C0B3-4559-4EA4-A07C-6FDAC069B6C4}" presName="desTx" presStyleLbl="node1" presStyleIdx="1" presStyleCnt="3" custLinFactNeighborX="55240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94192-C11A-4C8E-871B-A4AB1BA34975}" type="pres">
      <dgm:prSet presAssocID="{40E4DD32-6002-4F6B-BD10-2AE8AAA1793D}" presName="spV" presStyleCnt="0"/>
      <dgm:spPr/>
    </dgm:pt>
    <dgm:pt modelId="{285A1DFE-27DE-4D6A-9199-F48985C5645C}" type="pres">
      <dgm:prSet presAssocID="{7B7FDFA8-1859-4964-92C4-68E2258DD6D5}" presName="linNode" presStyleCnt="0"/>
      <dgm:spPr/>
    </dgm:pt>
    <dgm:pt modelId="{F50E4107-A805-4343-8EBE-B02CAA6EBF91}" type="pres">
      <dgm:prSet presAssocID="{7B7FDFA8-1859-4964-92C4-68E2258DD6D5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F8967-DD14-4D63-B132-8CB03264B4EB}" type="pres">
      <dgm:prSet presAssocID="{7B7FDFA8-1859-4964-92C4-68E2258DD6D5}" presName="bracket" presStyleLbl="parChTrans1D1" presStyleIdx="2" presStyleCnt="3" custLinFactNeighborX="55240" custLinFactNeighborY="-1895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F1B280D2-DECE-4819-B768-43424A8659C7}" type="pres">
      <dgm:prSet presAssocID="{7B7FDFA8-1859-4964-92C4-68E2258DD6D5}" presName="spH" presStyleCnt="0"/>
      <dgm:spPr/>
    </dgm:pt>
    <dgm:pt modelId="{840751B7-BBEF-40A9-AFA3-0D28C05F3EBF}" type="pres">
      <dgm:prSet presAssocID="{7B7FDFA8-1859-4964-92C4-68E2258DD6D5}" presName="desTx" presStyleLbl="node1" presStyleIdx="2" presStyleCnt="3" custLinFactNeighborX="55240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70479-82FB-44C2-99FE-E8FC74261E57}" type="presOf" srcId="{422B0FCC-D9C8-437D-B803-A16E15472CE3}" destId="{FF681128-2E35-417F-945B-0B8E9672F143}" srcOrd="0" destOrd="0" presId="urn:diagrams.loki3.com/BracketList"/>
    <dgm:cxn modelId="{33B89519-EA12-4778-919D-C4C3F0935BF9}" type="presOf" srcId="{8CC45F50-E704-4411-85FC-257C238C554A}" destId="{A5A3B80A-937D-46D2-8903-B6BA020CE1B1}" srcOrd="0" destOrd="1" presId="urn:diagrams.loki3.com/BracketList"/>
    <dgm:cxn modelId="{6510E3F0-5114-4043-A9F5-F2FD2DA93E70}" srcId="{7B7FDFA8-1859-4964-92C4-68E2258DD6D5}" destId="{9E0B5DE7-A51C-4D24-BB19-33C0C9FEF669}" srcOrd="1" destOrd="0" parTransId="{7ECBD7E8-5BE0-42A4-9B67-B4AF40272AFE}" sibTransId="{625F112C-4297-4829-BF50-4DD45BF84A5D}"/>
    <dgm:cxn modelId="{F0649029-EB3C-4751-9C42-EA2DE8A8A3EE}" srcId="{422B0FCC-D9C8-437D-B803-A16E15472CE3}" destId="{B9414299-4BCD-439E-953C-7A9221F6906C}" srcOrd="2" destOrd="0" parTransId="{F123DDE8-39FD-4909-85B4-4C3FE4E6AABD}" sibTransId="{EE9E6F65-7D06-4605-A22A-8795DC331543}"/>
    <dgm:cxn modelId="{865DA6E3-6C5A-47FD-9BB5-1EE37E033C24}" type="presOf" srcId="{C93035FA-825F-4395-B243-F273C00FCA05}" destId="{6D0930B6-0349-4556-98F4-826044D3A421}" srcOrd="0" destOrd="2" presId="urn:diagrams.loki3.com/BracketList"/>
    <dgm:cxn modelId="{D124525A-CE35-42A2-883D-A433CA8A7E9B}" type="presOf" srcId="{7724DBD7-B245-412C-A85A-EA3AB458B533}" destId="{6D0930B6-0349-4556-98F4-826044D3A421}" srcOrd="0" destOrd="0" presId="urn:diagrams.loki3.com/BracketList"/>
    <dgm:cxn modelId="{D8ECD03A-02B4-418B-A08E-EDDAF0C1D301}" srcId="{5A98C0B3-4559-4EA4-A07C-6FDAC069B6C4}" destId="{7724DBD7-B245-412C-A85A-EA3AB458B533}" srcOrd="0" destOrd="0" parTransId="{49490B8D-869C-4B19-A91E-B5F1EECB91CD}" sibTransId="{849E7CBC-3EE3-44A1-9C8A-47CB5282D150}"/>
    <dgm:cxn modelId="{A78F28FE-60FD-41D1-A10E-812151A95FCA}" type="presOf" srcId="{A4AB788A-6C0D-4AF5-BD01-42C40BCC3A38}" destId="{840751B7-BBEF-40A9-AFA3-0D28C05F3EBF}" srcOrd="0" destOrd="0" presId="urn:diagrams.loki3.com/BracketList"/>
    <dgm:cxn modelId="{C3496B95-63D2-4D62-B314-7C2A0FBCBF53}" type="presOf" srcId="{F5014155-F7A9-4701-AAF8-CA82D7532EA9}" destId="{A5A3B80A-937D-46D2-8903-B6BA020CE1B1}" srcOrd="0" destOrd="0" presId="urn:diagrams.loki3.com/BracketList"/>
    <dgm:cxn modelId="{18E2F72C-115A-4764-8939-F1A4F1ACB0D5}" srcId="{422B0FCC-D9C8-437D-B803-A16E15472CE3}" destId="{8CC45F50-E704-4411-85FC-257C238C554A}" srcOrd="1" destOrd="0" parTransId="{1AF035CD-0D99-4A64-8715-43DE315D4BC1}" sibTransId="{75801527-960B-4931-81F8-59FF572AC0B0}"/>
    <dgm:cxn modelId="{A32526BD-1979-4BBE-84B7-0F1ACD66A2F8}" srcId="{422B0FCC-D9C8-437D-B803-A16E15472CE3}" destId="{F5014155-F7A9-4701-AAF8-CA82D7532EA9}" srcOrd="0" destOrd="0" parTransId="{1C80E897-8986-417A-A68D-5EEFEA4DB9C5}" sibTransId="{EC9EE163-E16E-4503-800F-EDB2B4579789}"/>
    <dgm:cxn modelId="{9387EBEC-C07E-46C1-85B2-63516B3DFCB9}" type="presOf" srcId="{7B7FDFA8-1859-4964-92C4-68E2258DD6D5}" destId="{F50E4107-A805-4343-8EBE-B02CAA6EBF91}" srcOrd="0" destOrd="0" presId="urn:diagrams.loki3.com/BracketList"/>
    <dgm:cxn modelId="{DD958BAF-6C62-4E89-85F0-EFF02AAC1705}" srcId="{EF4BD205-4116-4DDC-A5A6-929252DB6A18}" destId="{7B7FDFA8-1859-4964-92C4-68E2258DD6D5}" srcOrd="2" destOrd="0" parTransId="{0FFB1381-B8AA-4087-87E8-0F398F0E998B}" sibTransId="{2FA1B9F8-7D08-4F83-8423-8894CADD33CD}"/>
    <dgm:cxn modelId="{33135B88-110C-4BC4-B039-C1AE843775D7}" type="presOf" srcId="{92A37F41-1B3F-4C51-BF1D-E66C577C02F5}" destId="{6D0930B6-0349-4556-98F4-826044D3A421}" srcOrd="0" destOrd="1" presId="urn:diagrams.loki3.com/BracketList"/>
    <dgm:cxn modelId="{F4A81DF9-9003-40A1-BAD2-D61CF725943E}" type="presOf" srcId="{EF4BD205-4116-4DDC-A5A6-929252DB6A18}" destId="{3941777B-DDBE-4418-8A6E-5EC3ADABBF0B}" srcOrd="0" destOrd="0" presId="urn:diagrams.loki3.com/BracketList"/>
    <dgm:cxn modelId="{6078039F-08E4-431F-B68E-A99A498EC715}" type="presOf" srcId="{B9414299-4BCD-439E-953C-7A9221F6906C}" destId="{A5A3B80A-937D-46D2-8903-B6BA020CE1B1}" srcOrd="0" destOrd="2" presId="urn:diagrams.loki3.com/BracketList"/>
    <dgm:cxn modelId="{ADEFB070-BDB0-45D5-BB45-DFD88E91452A}" srcId="{7B7FDFA8-1859-4964-92C4-68E2258DD6D5}" destId="{A4AB788A-6C0D-4AF5-BD01-42C40BCC3A38}" srcOrd="0" destOrd="0" parTransId="{880A9AA6-61DC-4F27-92BB-E8A1A323FD7D}" sibTransId="{1D67CCD5-0130-4B60-BE3B-31C6FB1B20BE}"/>
    <dgm:cxn modelId="{C83021E6-1B73-4A67-AD3E-78D752F0A8D0}" srcId="{5A98C0B3-4559-4EA4-A07C-6FDAC069B6C4}" destId="{C93035FA-825F-4395-B243-F273C00FCA05}" srcOrd="2" destOrd="0" parTransId="{BF38DAFD-46B5-49AD-A403-A7C627540D07}" sibTransId="{D1196D7A-97DB-4CAD-BC1B-DFFC70CF098E}"/>
    <dgm:cxn modelId="{F1D1F8C2-BCE9-424F-B4FF-E5C5375E0D9A}" type="presOf" srcId="{5A98C0B3-4559-4EA4-A07C-6FDAC069B6C4}" destId="{2778B853-9DF6-426B-86AD-FCD6584097E5}" srcOrd="0" destOrd="0" presId="urn:diagrams.loki3.com/BracketList"/>
    <dgm:cxn modelId="{C36C1201-BC4A-4553-95F8-6B6D4B2E0F30}" type="presOf" srcId="{9E0B5DE7-A51C-4D24-BB19-33C0C9FEF669}" destId="{840751B7-BBEF-40A9-AFA3-0D28C05F3EBF}" srcOrd="0" destOrd="1" presId="urn:diagrams.loki3.com/BracketList"/>
    <dgm:cxn modelId="{36B5A31C-1ABB-476D-B98D-5D67970CDCD9}" srcId="{EF4BD205-4116-4DDC-A5A6-929252DB6A18}" destId="{5A98C0B3-4559-4EA4-A07C-6FDAC069B6C4}" srcOrd="1" destOrd="0" parTransId="{AEE19AD3-B57E-432E-B514-5FC47276937D}" sibTransId="{40E4DD32-6002-4F6B-BD10-2AE8AAA1793D}"/>
    <dgm:cxn modelId="{54E40459-5F67-4FB3-A8F0-A34E8DC2A742}" srcId="{5A98C0B3-4559-4EA4-A07C-6FDAC069B6C4}" destId="{92A37F41-1B3F-4C51-BF1D-E66C577C02F5}" srcOrd="1" destOrd="0" parTransId="{E638D00B-CD6D-4D79-ADF6-3D6F10D4CBFF}" sibTransId="{C23BD1F3-DF9F-4062-BC33-781F47FA2D8A}"/>
    <dgm:cxn modelId="{6ED48954-C884-4435-8A35-4C44976922C1}" srcId="{EF4BD205-4116-4DDC-A5A6-929252DB6A18}" destId="{422B0FCC-D9C8-437D-B803-A16E15472CE3}" srcOrd="0" destOrd="0" parTransId="{7DC01EE8-D276-45D2-B70E-6C06F559F9FB}" sibTransId="{43105ED9-3022-477E-AF76-38D16F9DEE1E}"/>
    <dgm:cxn modelId="{430833AC-4E38-4127-8F0D-66D3BE64A1C3}" type="presParOf" srcId="{3941777B-DDBE-4418-8A6E-5EC3ADABBF0B}" destId="{A69B8AEA-D52F-473F-9616-D30B46E473ED}" srcOrd="0" destOrd="0" presId="urn:diagrams.loki3.com/BracketList"/>
    <dgm:cxn modelId="{C0736429-708E-4233-AD4F-98A4F42B3F25}" type="presParOf" srcId="{A69B8AEA-D52F-473F-9616-D30B46E473ED}" destId="{FF681128-2E35-417F-945B-0B8E9672F143}" srcOrd="0" destOrd="0" presId="urn:diagrams.loki3.com/BracketList"/>
    <dgm:cxn modelId="{DE81CE88-2480-4635-AFED-D62C7D2A9499}" type="presParOf" srcId="{A69B8AEA-D52F-473F-9616-D30B46E473ED}" destId="{807C83D8-990F-4142-BE75-2F0613271E18}" srcOrd="1" destOrd="0" presId="urn:diagrams.loki3.com/BracketList"/>
    <dgm:cxn modelId="{91A6B7CD-7201-4E20-B753-C61B377266BF}" type="presParOf" srcId="{A69B8AEA-D52F-473F-9616-D30B46E473ED}" destId="{4D845BD1-5AA9-4E22-A44C-807AC55E0D4A}" srcOrd="2" destOrd="0" presId="urn:diagrams.loki3.com/BracketList"/>
    <dgm:cxn modelId="{A8E27644-AFB9-4FC8-B0EC-220DE3070633}" type="presParOf" srcId="{A69B8AEA-D52F-473F-9616-D30B46E473ED}" destId="{A5A3B80A-937D-46D2-8903-B6BA020CE1B1}" srcOrd="3" destOrd="0" presId="urn:diagrams.loki3.com/BracketList"/>
    <dgm:cxn modelId="{36C6447E-8710-4F21-A45F-C3F6813F147D}" type="presParOf" srcId="{3941777B-DDBE-4418-8A6E-5EC3ADABBF0B}" destId="{F5EA250A-0DBF-4866-9E7C-FBAFCC4F0793}" srcOrd="1" destOrd="0" presId="urn:diagrams.loki3.com/BracketList"/>
    <dgm:cxn modelId="{B752804E-6D7A-4886-B20E-21B0B2931A2D}" type="presParOf" srcId="{3941777B-DDBE-4418-8A6E-5EC3ADABBF0B}" destId="{F97FF414-0628-4770-AAC3-3D05C33B74EF}" srcOrd="2" destOrd="0" presId="urn:diagrams.loki3.com/BracketList"/>
    <dgm:cxn modelId="{B8F5F027-5DC8-4CF5-837E-2550B4200605}" type="presParOf" srcId="{F97FF414-0628-4770-AAC3-3D05C33B74EF}" destId="{2778B853-9DF6-426B-86AD-FCD6584097E5}" srcOrd="0" destOrd="0" presId="urn:diagrams.loki3.com/BracketList"/>
    <dgm:cxn modelId="{EB6CAEDD-BB81-4D62-9FBC-DA4D66252B44}" type="presParOf" srcId="{F97FF414-0628-4770-AAC3-3D05C33B74EF}" destId="{F52FFC96-E5E6-4C26-871B-6AC4D880517F}" srcOrd="1" destOrd="0" presId="urn:diagrams.loki3.com/BracketList"/>
    <dgm:cxn modelId="{5F2F8A44-072A-4B8D-B6C2-69F0ED9D5793}" type="presParOf" srcId="{F97FF414-0628-4770-AAC3-3D05C33B74EF}" destId="{C4923DA5-02AE-47C2-8990-7490B5087ADB}" srcOrd="2" destOrd="0" presId="urn:diagrams.loki3.com/BracketList"/>
    <dgm:cxn modelId="{7820D179-6E43-4165-98A0-141E257AF060}" type="presParOf" srcId="{F97FF414-0628-4770-AAC3-3D05C33B74EF}" destId="{6D0930B6-0349-4556-98F4-826044D3A421}" srcOrd="3" destOrd="0" presId="urn:diagrams.loki3.com/BracketList"/>
    <dgm:cxn modelId="{2477D42C-76CA-4006-A5FD-09A7961EE96D}" type="presParOf" srcId="{3941777B-DDBE-4418-8A6E-5EC3ADABBF0B}" destId="{BA094192-C11A-4C8E-871B-A4AB1BA34975}" srcOrd="3" destOrd="0" presId="urn:diagrams.loki3.com/BracketList"/>
    <dgm:cxn modelId="{36516CE4-D438-4928-96F7-7742C0740E46}" type="presParOf" srcId="{3941777B-DDBE-4418-8A6E-5EC3ADABBF0B}" destId="{285A1DFE-27DE-4D6A-9199-F48985C5645C}" srcOrd="4" destOrd="0" presId="urn:diagrams.loki3.com/BracketList"/>
    <dgm:cxn modelId="{6C4C1321-CC51-46DB-BC39-2D59072CE6ED}" type="presParOf" srcId="{285A1DFE-27DE-4D6A-9199-F48985C5645C}" destId="{F50E4107-A805-4343-8EBE-B02CAA6EBF91}" srcOrd="0" destOrd="0" presId="urn:diagrams.loki3.com/BracketList"/>
    <dgm:cxn modelId="{A5EF8731-1AAB-4E44-A2F3-AA467E10173B}" type="presParOf" srcId="{285A1DFE-27DE-4D6A-9199-F48985C5645C}" destId="{455F8967-DD14-4D63-B132-8CB03264B4EB}" srcOrd="1" destOrd="0" presId="urn:diagrams.loki3.com/BracketList"/>
    <dgm:cxn modelId="{8CABFF4B-17A2-45A0-8FEF-6A72676F376F}" type="presParOf" srcId="{285A1DFE-27DE-4D6A-9199-F48985C5645C}" destId="{F1B280D2-DECE-4819-B768-43424A8659C7}" srcOrd="2" destOrd="0" presId="urn:diagrams.loki3.com/BracketList"/>
    <dgm:cxn modelId="{3B36F7E7-A3A6-481E-993C-5F7D64DA0F3B}" type="presParOf" srcId="{285A1DFE-27DE-4D6A-9199-F48985C5645C}" destId="{840751B7-BBEF-40A9-AFA3-0D28C05F3EB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BD205-4116-4DDC-A5A6-929252DB6A1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2B0FCC-D9C8-437D-B803-A16E15472CE3}">
      <dgm:prSet phldrT="[Text]" custT="1"/>
      <dgm:spPr>
        <a:solidFill>
          <a:srgbClr val="FF5B5B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</a:rPr>
            <a:t>Short-term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Immediate to 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6 months</a:t>
          </a:r>
          <a:endParaRPr lang="en-US" sz="1200" dirty="0">
            <a:solidFill>
              <a:schemeClr val="tx1"/>
            </a:solidFill>
          </a:endParaRPr>
        </a:p>
      </dgm:t>
    </dgm:pt>
    <dgm:pt modelId="{7DC01EE8-D276-45D2-B70E-6C06F559F9FB}" type="parTrans" cxnId="{6ED48954-C884-4435-8A35-4C44976922C1}">
      <dgm:prSet/>
      <dgm:spPr/>
      <dgm:t>
        <a:bodyPr/>
        <a:lstStyle/>
        <a:p>
          <a:endParaRPr lang="en-US"/>
        </a:p>
      </dgm:t>
    </dgm:pt>
    <dgm:pt modelId="{43105ED9-3022-477E-AF76-38D16F9DEE1E}" type="sibTrans" cxnId="{6ED48954-C884-4435-8A35-4C44976922C1}">
      <dgm:prSet/>
      <dgm:spPr>
        <a:gradFill rotWithShape="0">
          <a:gsLst>
            <a:gs pos="25000">
              <a:srgbClr val="FF5B5B"/>
            </a:gs>
            <a:gs pos="83000">
              <a:srgbClr val="FFC819"/>
            </a:gs>
            <a:gs pos="100000">
              <a:srgbClr val="FFC819"/>
            </a:gs>
          </a:gsLst>
          <a:lin ang="5400000" scaled="1"/>
        </a:gradFill>
      </dgm:spPr>
      <dgm:t>
        <a:bodyPr/>
        <a:lstStyle/>
        <a:p>
          <a:endParaRPr lang="en-US"/>
        </a:p>
      </dgm:t>
    </dgm:pt>
    <dgm:pt modelId="{F5014155-F7A9-4701-AAF8-CA82D7532EA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200" dirty="0" smtClean="0">
              <a:solidFill>
                <a:schemeClr val="tx1"/>
              </a:solidFill>
            </a:rPr>
            <a:t>Create generic CPFM Training List </a:t>
          </a:r>
          <a:endParaRPr lang="en-US" sz="1200" dirty="0">
            <a:solidFill>
              <a:schemeClr val="tx1"/>
            </a:solidFill>
          </a:endParaRPr>
        </a:p>
      </dgm:t>
    </dgm:pt>
    <dgm:pt modelId="{1C80E897-8986-417A-A68D-5EEFEA4DB9C5}" type="parTrans" cxnId="{A32526BD-1979-4BBE-84B7-0F1ACD66A2F8}">
      <dgm:prSet/>
      <dgm:spPr/>
      <dgm:t>
        <a:bodyPr/>
        <a:lstStyle/>
        <a:p>
          <a:endParaRPr lang="en-US"/>
        </a:p>
      </dgm:t>
    </dgm:pt>
    <dgm:pt modelId="{EC9EE163-E16E-4503-800F-EDB2B4579789}" type="sibTrans" cxnId="{A32526BD-1979-4BBE-84B7-0F1ACD66A2F8}">
      <dgm:prSet/>
      <dgm:spPr/>
      <dgm:t>
        <a:bodyPr/>
        <a:lstStyle/>
        <a:p>
          <a:endParaRPr lang="en-US"/>
        </a:p>
      </dgm:t>
    </dgm:pt>
    <dgm:pt modelId="{5A98C0B3-4559-4EA4-A07C-6FDAC069B6C4}">
      <dgm:prSet phldrT="[Text]" custT="1"/>
      <dgm:spPr>
        <a:solidFill>
          <a:srgbClr val="FFC819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</a:rPr>
            <a:t>Mid-term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6 months to 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18 months</a:t>
          </a:r>
          <a:endParaRPr lang="en-US" sz="1200" dirty="0">
            <a:solidFill>
              <a:schemeClr val="tx1"/>
            </a:solidFill>
          </a:endParaRPr>
        </a:p>
      </dgm:t>
    </dgm:pt>
    <dgm:pt modelId="{AEE19AD3-B57E-432E-B514-5FC47276937D}" type="parTrans" cxnId="{36B5A31C-1ABB-476D-B98D-5D67970CDCD9}">
      <dgm:prSet/>
      <dgm:spPr/>
      <dgm:t>
        <a:bodyPr/>
        <a:lstStyle/>
        <a:p>
          <a:endParaRPr lang="en-US"/>
        </a:p>
      </dgm:t>
    </dgm:pt>
    <dgm:pt modelId="{40E4DD32-6002-4F6B-BD10-2AE8AAA1793D}" type="sibTrans" cxnId="{36B5A31C-1ABB-476D-B98D-5D67970CDCD9}">
      <dgm:prSet/>
      <dgm:spPr>
        <a:gradFill rotWithShape="0">
          <a:gsLst>
            <a:gs pos="31000">
              <a:srgbClr val="FFC819"/>
            </a:gs>
            <a:gs pos="83000">
              <a:srgbClr val="FFFF7D"/>
            </a:gs>
            <a:gs pos="100000">
              <a:srgbClr val="FFFF7D"/>
            </a:gs>
          </a:gsLst>
          <a:lin ang="5400000" scaled="1"/>
        </a:gradFill>
      </dgm:spPr>
      <dgm:t>
        <a:bodyPr/>
        <a:lstStyle/>
        <a:p>
          <a:endParaRPr lang="en-US"/>
        </a:p>
      </dgm:t>
    </dgm:pt>
    <dgm:pt modelId="{7724DBD7-B245-412C-A85A-EA3AB458B533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Implement a 90-day check-in for New Hires</a:t>
          </a:r>
          <a:endParaRPr lang="en-US" sz="1200" dirty="0">
            <a:solidFill>
              <a:schemeClr val="tx1"/>
            </a:solidFill>
          </a:endParaRPr>
        </a:p>
      </dgm:t>
    </dgm:pt>
    <dgm:pt modelId="{49490B8D-869C-4B19-A91E-B5F1EECB91CD}" type="parTrans" cxnId="{D8ECD03A-02B4-418B-A08E-EDDAF0C1D301}">
      <dgm:prSet/>
      <dgm:spPr/>
      <dgm:t>
        <a:bodyPr/>
        <a:lstStyle/>
        <a:p>
          <a:endParaRPr lang="en-US"/>
        </a:p>
      </dgm:t>
    </dgm:pt>
    <dgm:pt modelId="{849E7CBC-3EE3-44A1-9C8A-47CB5282D150}" type="sibTrans" cxnId="{D8ECD03A-02B4-418B-A08E-EDDAF0C1D301}">
      <dgm:prSet/>
      <dgm:spPr/>
      <dgm:t>
        <a:bodyPr/>
        <a:lstStyle/>
        <a:p>
          <a:endParaRPr lang="en-US"/>
        </a:p>
      </dgm:t>
    </dgm:pt>
    <dgm:pt modelId="{7B7FDFA8-1859-4964-92C4-68E2258DD6D5}">
      <dgm:prSet phldrT="[Text]" custT="1"/>
      <dgm:spPr>
        <a:solidFill>
          <a:srgbClr val="FFFF7D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</a:rPr>
            <a:t>Long-term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Longer than 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18 months</a:t>
          </a:r>
          <a:endParaRPr lang="en-US" sz="1200" dirty="0">
            <a:solidFill>
              <a:schemeClr val="tx1"/>
            </a:solidFill>
          </a:endParaRPr>
        </a:p>
      </dgm:t>
    </dgm:pt>
    <dgm:pt modelId="{0FFB1381-B8AA-4087-87E8-0F398F0E998B}" type="parTrans" cxnId="{DD958BAF-6C62-4E89-85F0-EFF02AAC1705}">
      <dgm:prSet/>
      <dgm:spPr/>
      <dgm:t>
        <a:bodyPr/>
        <a:lstStyle/>
        <a:p>
          <a:endParaRPr lang="en-US"/>
        </a:p>
      </dgm:t>
    </dgm:pt>
    <dgm:pt modelId="{2FA1B9F8-7D08-4F83-8423-8894CADD33CD}" type="sibTrans" cxnId="{DD958BAF-6C62-4E89-85F0-EFF02AAC1705}">
      <dgm:prSet/>
      <dgm:spPr/>
      <dgm:t>
        <a:bodyPr/>
        <a:lstStyle/>
        <a:p>
          <a:endParaRPr lang="en-US"/>
        </a:p>
      </dgm:t>
    </dgm:pt>
    <dgm:pt modelId="{A4AB788A-6C0D-4AF5-BD01-42C40BCC3A38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Supervisors audit short and medium-term training goals</a:t>
          </a:r>
          <a:endParaRPr lang="en-US" sz="1200" dirty="0">
            <a:solidFill>
              <a:schemeClr val="tx1"/>
            </a:solidFill>
          </a:endParaRPr>
        </a:p>
      </dgm:t>
    </dgm:pt>
    <dgm:pt modelId="{880A9AA6-61DC-4F27-92BB-E8A1A323FD7D}" type="parTrans" cxnId="{ADEFB070-BDB0-45D5-BB45-DFD88E91452A}">
      <dgm:prSet/>
      <dgm:spPr/>
      <dgm:t>
        <a:bodyPr/>
        <a:lstStyle/>
        <a:p>
          <a:endParaRPr lang="en-US"/>
        </a:p>
      </dgm:t>
    </dgm:pt>
    <dgm:pt modelId="{1D67CCD5-0130-4B60-BE3B-31C6FB1B20BE}" type="sibTrans" cxnId="{ADEFB070-BDB0-45D5-BB45-DFD88E91452A}">
      <dgm:prSet/>
      <dgm:spPr/>
      <dgm:t>
        <a:bodyPr/>
        <a:lstStyle/>
        <a:p>
          <a:endParaRPr lang="en-US"/>
        </a:p>
      </dgm:t>
    </dgm:pt>
    <dgm:pt modelId="{B9414299-4BCD-439E-953C-7A9221F6906C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200" dirty="0" smtClean="0">
              <a:solidFill>
                <a:schemeClr val="tx1"/>
              </a:solidFill>
            </a:rPr>
            <a:t>Endorsement by Leadership of training development</a:t>
          </a:r>
          <a:endParaRPr lang="en-US" sz="1200" dirty="0">
            <a:solidFill>
              <a:schemeClr val="tx1"/>
            </a:solidFill>
          </a:endParaRPr>
        </a:p>
      </dgm:t>
    </dgm:pt>
    <dgm:pt modelId="{F123DDE8-39FD-4909-85B4-4C3FE4E6AABD}" type="parTrans" cxnId="{F0649029-EB3C-4751-9C42-EA2DE8A8A3EE}">
      <dgm:prSet/>
      <dgm:spPr/>
      <dgm:t>
        <a:bodyPr/>
        <a:lstStyle/>
        <a:p>
          <a:endParaRPr lang="en-US"/>
        </a:p>
      </dgm:t>
    </dgm:pt>
    <dgm:pt modelId="{EE9E6F65-7D06-4605-A22A-8795DC331543}" type="sibTrans" cxnId="{F0649029-EB3C-4751-9C42-EA2DE8A8A3EE}">
      <dgm:prSet/>
      <dgm:spPr/>
      <dgm:t>
        <a:bodyPr/>
        <a:lstStyle/>
        <a:p>
          <a:endParaRPr lang="en-US"/>
        </a:p>
      </dgm:t>
    </dgm:pt>
    <dgm:pt modelId="{92A37F41-1B3F-4C51-BF1D-E66C577C02F5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Develop list of required trainings for </a:t>
          </a:r>
          <a:r>
            <a:rPr lang="en-US" sz="1200" b="1" dirty="0" smtClean="0">
              <a:solidFill>
                <a:schemeClr val="tx1"/>
              </a:solidFill>
            </a:rPr>
            <a:t>all </a:t>
          </a:r>
          <a:r>
            <a:rPr lang="en-US" sz="1200" dirty="0" smtClean="0">
              <a:solidFill>
                <a:schemeClr val="tx1"/>
              </a:solidFill>
            </a:rPr>
            <a:t>CPFM employees </a:t>
          </a:r>
          <a:endParaRPr lang="en-US" sz="1200" dirty="0">
            <a:solidFill>
              <a:schemeClr val="tx1"/>
            </a:solidFill>
          </a:endParaRPr>
        </a:p>
      </dgm:t>
    </dgm:pt>
    <dgm:pt modelId="{E638D00B-CD6D-4D79-ADF6-3D6F10D4CBFF}" type="parTrans" cxnId="{54E40459-5F67-4FB3-A8F0-A34E8DC2A742}">
      <dgm:prSet/>
      <dgm:spPr/>
      <dgm:t>
        <a:bodyPr/>
        <a:lstStyle/>
        <a:p>
          <a:endParaRPr lang="en-US"/>
        </a:p>
      </dgm:t>
    </dgm:pt>
    <dgm:pt modelId="{C23BD1F3-DF9F-4062-BC33-781F47FA2D8A}" type="sibTrans" cxnId="{54E40459-5F67-4FB3-A8F0-A34E8DC2A742}">
      <dgm:prSet/>
      <dgm:spPr/>
      <dgm:t>
        <a:bodyPr/>
        <a:lstStyle/>
        <a:p>
          <a:endParaRPr lang="en-US"/>
        </a:p>
      </dgm:t>
    </dgm:pt>
    <dgm:pt modelId="{9E0B5DE7-A51C-4D24-BB19-33C0C9FEF66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Create a 0.5 FTE CPFM Training Manager or Coordinator position to help implement all recommendations</a:t>
          </a:r>
          <a:endParaRPr lang="en-US" sz="1200" dirty="0">
            <a:solidFill>
              <a:schemeClr val="tx1"/>
            </a:solidFill>
          </a:endParaRPr>
        </a:p>
      </dgm:t>
    </dgm:pt>
    <dgm:pt modelId="{7ECBD7E8-5BE0-42A4-9B67-B4AF40272AFE}" type="parTrans" cxnId="{6510E3F0-5114-4043-A9F5-F2FD2DA93E70}">
      <dgm:prSet/>
      <dgm:spPr/>
      <dgm:t>
        <a:bodyPr/>
        <a:lstStyle/>
        <a:p>
          <a:endParaRPr lang="en-US"/>
        </a:p>
      </dgm:t>
    </dgm:pt>
    <dgm:pt modelId="{625F112C-4297-4829-BF50-4DD45BF84A5D}" type="sibTrans" cxnId="{6510E3F0-5114-4043-A9F5-F2FD2DA93E70}">
      <dgm:prSet/>
      <dgm:spPr/>
      <dgm:t>
        <a:bodyPr/>
        <a:lstStyle/>
        <a:p>
          <a:endParaRPr lang="en-US"/>
        </a:p>
      </dgm:t>
    </dgm:pt>
    <dgm:pt modelId="{FF08BA34-E968-4165-8614-F27974F8F165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800"/>
            </a:spcAft>
          </a:pPr>
          <a:r>
            <a:rPr lang="en-US" sz="1200" dirty="0" smtClean="0">
              <a:solidFill>
                <a:schemeClr val="tx1"/>
              </a:solidFill>
            </a:rPr>
            <a:t>Identify position specific training and professional development goals</a:t>
          </a:r>
          <a:endParaRPr lang="en-US" sz="1200" dirty="0">
            <a:solidFill>
              <a:schemeClr val="tx1"/>
            </a:solidFill>
          </a:endParaRPr>
        </a:p>
      </dgm:t>
    </dgm:pt>
    <dgm:pt modelId="{A9261C30-C07E-4FFC-BCBE-46240A8439DB}" type="parTrans" cxnId="{C31979D4-3FCC-4D56-866C-E2D2566EB2B5}">
      <dgm:prSet/>
      <dgm:spPr/>
      <dgm:t>
        <a:bodyPr/>
        <a:lstStyle/>
        <a:p>
          <a:endParaRPr lang="en-US"/>
        </a:p>
      </dgm:t>
    </dgm:pt>
    <dgm:pt modelId="{5A7967F1-E56F-46BF-975F-EB73DCCC4456}" type="sibTrans" cxnId="{C31979D4-3FCC-4D56-866C-E2D2566EB2B5}">
      <dgm:prSet/>
      <dgm:spPr/>
      <dgm:t>
        <a:bodyPr/>
        <a:lstStyle/>
        <a:p>
          <a:endParaRPr lang="en-US"/>
        </a:p>
      </dgm:t>
    </dgm:pt>
    <dgm:pt modelId="{8CC45F50-E704-4411-85FC-257C238C554A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200" dirty="0" smtClean="0">
              <a:solidFill>
                <a:schemeClr val="tx1"/>
              </a:solidFill>
            </a:rPr>
            <a:t>Require review of professional development goals in annual evaluations</a:t>
          </a:r>
          <a:endParaRPr lang="en-US" sz="1200" dirty="0">
            <a:solidFill>
              <a:schemeClr val="tx1"/>
            </a:solidFill>
          </a:endParaRPr>
        </a:p>
      </dgm:t>
    </dgm:pt>
    <dgm:pt modelId="{75801527-960B-4931-81F8-59FF572AC0B0}" type="sibTrans" cxnId="{18E2F72C-115A-4764-8939-F1A4F1ACB0D5}">
      <dgm:prSet/>
      <dgm:spPr/>
      <dgm:t>
        <a:bodyPr/>
        <a:lstStyle/>
        <a:p>
          <a:endParaRPr lang="en-US"/>
        </a:p>
      </dgm:t>
    </dgm:pt>
    <dgm:pt modelId="{1AF035CD-0D99-4A64-8715-43DE315D4BC1}" type="parTrans" cxnId="{18E2F72C-115A-4764-8939-F1A4F1ACB0D5}">
      <dgm:prSet/>
      <dgm:spPr/>
      <dgm:t>
        <a:bodyPr/>
        <a:lstStyle/>
        <a:p>
          <a:endParaRPr lang="en-US"/>
        </a:p>
      </dgm:t>
    </dgm:pt>
    <dgm:pt modelId="{9AFACF7F-2850-4BE6-B38A-FB2BBBC1285F}" type="pres">
      <dgm:prSet presAssocID="{EF4BD205-4116-4DDC-A5A6-929252DB6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4E0C80-384A-433E-AB6B-91E4708DC52E}" type="pres">
      <dgm:prSet presAssocID="{422B0FCC-D9C8-437D-B803-A16E15472CE3}" presName="linNode" presStyleCnt="0"/>
      <dgm:spPr/>
    </dgm:pt>
    <dgm:pt modelId="{FA3B3607-A21A-4975-AE79-91365879D74D}" type="pres">
      <dgm:prSet presAssocID="{422B0FCC-D9C8-437D-B803-A16E15472CE3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D6FC2-551D-49A9-9830-3000A19E2369}" type="pres">
      <dgm:prSet presAssocID="{422B0FCC-D9C8-437D-B803-A16E15472CE3}" presName="bracket" presStyleLbl="parChTrans1D1" presStyleIdx="0" presStyleCnt="3" custLinFactNeighborX="52698" custLinFactNeighborY="-1572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9283FA97-3BD5-4A45-BDB4-A5011A76102D}" type="pres">
      <dgm:prSet presAssocID="{422B0FCC-D9C8-437D-B803-A16E15472CE3}" presName="spH" presStyleCnt="0"/>
      <dgm:spPr/>
    </dgm:pt>
    <dgm:pt modelId="{6C1D997F-460C-4EF4-985F-FCD9D155D4D5}" type="pres">
      <dgm:prSet presAssocID="{422B0FCC-D9C8-437D-B803-A16E15472CE3}" presName="desTx" presStyleLbl="node1" presStyleIdx="0" presStyleCnt="3" custLinFactNeighborX="52698" custLinFactNeighborY="-1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8C84A-D7C2-4277-9147-7CC1AFFBE708}" type="pres">
      <dgm:prSet presAssocID="{43105ED9-3022-477E-AF76-38D16F9DEE1E}" presName="spV" presStyleCnt="0"/>
      <dgm:spPr/>
    </dgm:pt>
    <dgm:pt modelId="{48DBCB81-D4FE-4913-9584-00E537EE2BED}" type="pres">
      <dgm:prSet presAssocID="{5A98C0B3-4559-4EA4-A07C-6FDAC069B6C4}" presName="linNode" presStyleCnt="0"/>
      <dgm:spPr/>
    </dgm:pt>
    <dgm:pt modelId="{EA540A84-93DC-444E-B4BB-115CB29500F9}" type="pres">
      <dgm:prSet presAssocID="{5A98C0B3-4559-4EA4-A07C-6FDAC069B6C4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75E8-3A64-48F4-BD2D-26D77E0E593F}" type="pres">
      <dgm:prSet presAssocID="{5A98C0B3-4559-4EA4-A07C-6FDAC069B6C4}" presName="bracket" presStyleLbl="parChTrans1D1" presStyleIdx="1" presStyleCnt="3" custLinFactNeighborX="52698" custLinFactNeighborY="-1572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AB63DE0-F015-4ABA-9D9C-B9C7D677C48D}" type="pres">
      <dgm:prSet presAssocID="{5A98C0B3-4559-4EA4-A07C-6FDAC069B6C4}" presName="spH" presStyleCnt="0"/>
      <dgm:spPr/>
    </dgm:pt>
    <dgm:pt modelId="{B184E476-EF95-425C-ACD7-70C6B59F9A62}" type="pres">
      <dgm:prSet presAssocID="{5A98C0B3-4559-4EA4-A07C-6FDAC069B6C4}" presName="desTx" presStyleLbl="node1" presStyleIdx="1" presStyleCnt="3" custLinFactNeighborX="52698" custLinFactNeighborY="-1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01345-31FE-40F4-868D-FF37211545E1}" type="pres">
      <dgm:prSet presAssocID="{40E4DD32-6002-4F6B-BD10-2AE8AAA1793D}" presName="spV" presStyleCnt="0"/>
      <dgm:spPr/>
    </dgm:pt>
    <dgm:pt modelId="{B78DD895-8A42-43B6-AE3E-C1FE1FA02C2D}" type="pres">
      <dgm:prSet presAssocID="{7B7FDFA8-1859-4964-92C4-68E2258DD6D5}" presName="linNode" presStyleCnt="0"/>
      <dgm:spPr/>
    </dgm:pt>
    <dgm:pt modelId="{56AB674D-4640-496D-8107-0FDD37E05DEE}" type="pres">
      <dgm:prSet presAssocID="{7B7FDFA8-1859-4964-92C4-68E2258DD6D5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6A403-CE2B-493D-8D3D-AA30D5B559D6}" type="pres">
      <dgm:prSet presAssocID="{7B7FDFA8-1859-4964-92C4-68E2258DD6D5}" presName="bracket" presStyleLbl="parChTrans1D1" presStyleIdx="2" presStyleCnt="3" custLinFactNeighborX="52698" custLinFactNeighborY="-1572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19DBF2A7-DC1A-4912-BA44-7A1DA195D005}" type="pres">
      <dgm:prSet presAssocID="{7B7FDFA8-1859-4964-92C4-68E2258DD6D5}" presName="spH" presStyleCnt="0"/>
      <dgm:spPr/>
    </dgm:pt>
    <dgm:pt modelId="{DB0FEFE9-5AFE-498E-9E10-97115677BADE}" type="pres">
      <dgm:prSet presAssocID="{7B7FDFA8-1859-4964-92C4-68E2258DD6D5}" presName="desTx" presStyleLbl="node1" presStyleIdx="2" presStyleCnt="3" custLinFactNeighborX="52698" custLinFactNeighborY="-1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82789-6EDD-4515-B91C-EE7E5117F539}" type="presOf" srcId="{B9414299-4BCD-439E-953C-7A9221F6906C}" destId="{6C1D997F-460C-4EF4-985F-FCD9D155D4D5}" srcOrd="0" destOrd="2" presId="urn:diagrams.loki3.com/BracketList"/>
    <dgm:cxn modelId="{18E2F72C-115A-4764-8939-F1A4F1ACB0D5}" srcId="{422B0FCC-D9C8-437D-B803-A16E15472CE3}" destId="{8CC45F50-E704-4411-85FC-257C238C554A}" srcOrd="1" destOrd="0" parTransId="{1AF035CD-0D99-4A64-8715-43DE315D4BC1}" sibTransId="{75801527-960B-4931-81F8-59FF572AC0B0}"/>
    <dgm:cxn modelId="{92C7832E-8549-4769-A3A1-374C230EBEBD}" type="presOf" srcId="{EF4BD205-4116-4DDC-A5A6-929252DB6A18}" destId="{9AFACF7F-2850-4BE6-B38A-FB2BBBC1285F}" srcOrd="0" destOrd="0" presId="urn:diagrams.loki3.com/BracketList"/>
    <dgm:cxn modelId="{FC3029C9-21B0-4390-8197-352D775561F9}" type="presOf" srcId="{7B7FDFA8-1859-4964-92C4-68E2258DD6D5}" destId="{56AB674D-4640-496D-8107-0FDD37E05DEE}" srcOrd="0" destOrd="0" presId="urn:diagrams.loki3.com/BracketList"/>
    <dgm:cxn modelId="{DD958BAF-6C62-4E89-85F0-EFF02AAC1705}" srcId="{EF4BD205-4116-4DDC-A5A6-929252DB6A18}" destId="{7B7FDFA8-1859-4964-92C4-68E2258DD6D5}" srcOrd="2" destOrd="0" parTransId="{0FFB1381-B8AA-4087-87E8-0F398F0E998B}" sibTransId="{2FA1B9F8-7D08-4F83-8423-8894CADD33CD}"/>
    <dgm:cxn modelId="{C31979D4-3FCC-4D56-866C-E2D2566EB2B5}" srcId="{5A98C0B3-4559-4EA4-A07C-6FDAC069B6C4}" destId="{FF08BA34-E968-4165-8614-F27974F8F165}" srcOrd="2" destOrd="0" parTransId="{A9261C30-C07E-4FFC-BCBE-46240A8439DB}" sibTransId="{5A7967F1-E56F-46BF-975F-EB73DCCC4456}"/>
    <dgm:cxn modelId="{D8ECD03A-02B4-418B-A08E-EDDAF0C1D301}" srcId="{5A98C0B3-4559-4EA4-A07C-6FDAC069B6C4}" destId="{7724DBD7-B245-412C-A85A-EA3AB458B533}" srcOrd="0" destOrd="0" parTransId="{49490B8D-869C-4B19-A91E-B5F1EECB91CD}" sibTransId="{849E7CBC-3EE3-44A1-9C8A-47CB5282D150}"/>
    <dgm:cxn modelId="{54E40459-5F67-4FB3-A8F0-A34E8DC2A742}" srcId="{5A98C0B3-4559-4EA4-A07C-6FDAC069B6C4}" destId="{92A37F41-1B3F-4C51-BF1D-E66C577C02F5}" srcOrd="1" destOrd="0" parTransId="{E638D00B-CD6D-4D79-ADF6-3D6F10D4CBFF}" sibTransId="{C23BD1F3-DF9F-4062-BC33-781F47FA2D8A}"/>
    <dgm:cxn modelId="{ADEFB070-BDB0-45D5-BB45-DFD88E91452A}" srcId="{7B7FDFA8-1859-4964-92C4-68E2258DD6D5}" destId="{A4AB788A-6C0D-4AF5-BD01-42C40BCC3A38}" srcOrd="0" destOrd="0" parTransId="{880A9AA6-61DC-4F27-92BB-E8A1A323FD7D}" sibTransId="{1D67CCD5-0130-4B60-BE3B-31C6FB1B20BE}"/>
    <dgm:cxn modelId="{AD460797-CE04-4E6E-918C-70AC7F4D7887}" type="presOf" srcId="{FF08BA34-E968-4165-8614-F27974F8F165}" destId="{B184E476-EF95-425C-ACD7-70C6B59F9A62}" srcOrd="0" destOrd="2" presId="urn:diagrams.loki3.com/BracketList"/>
    <dgm:cxn modelId="{F90A9B0A-47F9-4EBE-A14B-7F395C07E02F}" type="presOf" srcId="{A4AB788A-6C0D-4AF5-BD01-42C40BCC3A38}" destId="{DB0FEFE9-5AFE-498E-9E10-97115677BADE}" srcOrd="0" destOrd="0" presId="urn:diagrams.loki3.com/BracketList"/>
    <dgm:cxn modelId="{9C357054-D2D3-44CA-A6BF-DCDC9D9B180F}" type="presOf" srcId="{7724DBD7-B245-412C-A85A-EA3AB458B533}" destId="{B184E476-EF95-425C-ACD7-70C6B59F9A62}" srcOrd="0" destOrd="0" presId="urn:diagrams.loki3.com/BracketList"/>
    <dgm:cxn modelId="{6510E3F0-5114-4043-A9F5-F2FD2DA93E70}" srcId="{7B7FDFA8-1859-4964-92C4-68E2258DD6D5}" destId="{9E0B5DE7-A51C-4D24-BB19-33C0C9FEF669}" srcOrd="1" destOrd="0" parTransId="{7ECBD7E8-5BE0-42A4-9B67-B4AF40272AFE}" sibTransId="{625F112C-4297-4829-BF50-4DD45BF84A5D}"/>
    <dgm:cxn modelId="{E453A382-82CE-4725-9FBC-66447553054E}" type="presOf" srcId="{9E0B5DE7-A51C-4D24-BB19-33C0C9FEF669}" destId="{DB0FEFE9-5AFE-498E-9E10-97115677BADE}" srcOrd="0" destOrd="1" presId="urn:diagrams.loki3.com/BracketList"/>
    <dgm:cxn modelId="{237D9497-C461-4EE7-9553-9B4D05D147B5}" type="presOf" srcId="{5A98C0B3-4559-4EA4-A07C-6FDAC069B6C4}" destId="{EA540A84-93DC-444E-B4BB-115CB29500F9}" srcOrd="0" destOrd="0" presId="urn:diagrams.loki3.com/BracketList"/>
    <dgm:cxn modelId="{A32526BD-1979-4BBE-84B7-0F1ACD66A2F8}" srcId="{422B0FCC-D9C8-437D-B803-A16E15472CE3}" destId="{F5014155-F7A9-4701-AAF8-CA82D7532EA9}" srcOrd="0" destOrd="0" parTransId="{1C80E897-8986-417A-A68D-5EEFEA4DB9C5}" sibTransId="{EC9EE163-E16E-4503-800F-EDB2B4579789}"/>
    <dgm:cxn modelId="{AA0CEC0D-36AA-44E3-8865-29FDBA89DBFD}" type="presOf" srcId="{F5014155-F7A9-4701-AAF8-CA82D7532EA9}" destId="{6C1D997F-460C-4EF4-985F-FCD9D155D4D5}" srcOrd="0" destOrd="0" presId="urn:diagrams.loki3.com/BracketList"/>
    <dgm:cxn modelId="{8C2AB0B2-2E92-48DA-B161-CC138E9D0FA4}" type="presOf" srcId="{92A37F41-1B3F-4C51-BF1D-E66C577C02F5}" destId="{B184E476-EF95-425C-ACD7-70C6B59F9A62}" srcOrd="0" destOrd="1" presId="urn:diagrams.loki3.com/BracketList"/>
    <dgm:cxn modelId="{6ED48954-C884-4435-8A35-4C44976922C1}" srcId="{EF4BD205-4116-4DDC-A5A6-929252DB6A18}" destId="{422B0FCC-D9C8-437D-B803-A16E15472CE3}" srcOrd="0" destOrd="0" parTransId="{7DC01EE8-D276-45D2-B70E-6C06F559F9FB}" sibTransId="{43105ED9-3022-477E-AF76-38D16F9DEE1E}"/>
    <dgm:cxn modelId="{36B5A31C-1ABB-476D-B98D-5D67970CDCD9}" srcId="{EF4BD205-4116-4DDC-A5A6-929252DB6A18}" destId="{5A98C0B3-4559-4EA4-A07C-6FDAC069B6C4}" srcOrd="1" destOrd="0" parTransId="{AEE19AD3-B57E-432E-B514-5FC47276937D}" sibTransId="{40E4DD32-6002-4F6B-BD10-2AE8AAA1793D}"/>
    <dgm:cxn modelId="{E0D327F7-E7FB-4472-A253-3BB036DF3480}" type="presOf" srcId="{422B0FCC-D9C8-437D-B803-A16E15472CE3}" destId="{FA3B3607-A21A-4975-AE79-91365879D74D}" srcOrd="0" destOrd="0" presId="urn:diagrams.loki3.com/BracketList"/>
    <dgm:cxn modelId="{F0649029-EB3C-4751-9C42-EA2DE8A8A3EE}" srcId="{422B0FCC-D9C8-437D-B803-A16E15472CE3}" destId="{B9414299-4BCD-439E-953C-7A9221F6906C}" srcOrd="2" destOrd="0" parTransId="{F123DDE8-39FD-4909-85B4-4C3FE4E6AABD}" sibTransId="{EE9E6F65-7D06-4605-A22A-8795DC331543}"/>
    <dgm:cxn modelId="{7101C833-9FCD-4CE2-B6D3-BF8A88EE1FF1}" type="presOf" srcId="{8CC45F50-E704-4411-85FC-257C238C554A}" destId="{6C1D997F-460C-4EF4-985F-FCD9D155D4D5}" srcOrd="0" destOrd="1" presId="urn:diagrams.loki3.com/BracketList"/>
    <dgm:cxn modelId="{6B4780C9-6B73-4FAD-86BF-316FA93D9B6A}" type="presParOf" srcId="{9AFACF7F-2850-4BE6-B38A-FB2BBBC1285F}" destId="{304E0C80-384A-433E-AB6B-91E4708DC52E}" srcOrd="0" destOrd="0" presId="urn:diagrams.loki3.com/BracketList"/>
    <dgm:cxn modelId="{676E0102-DAD7-4A45-853A-71B223B5B836}" type="presParOf" srcId="{304E0C80-384A-433E-AB6B-91E4708DC52E}" destId="{FA3B3607-A21A-4975-AE79-91365879D74D}" srcOrd="0" destOrd="0" presId="urn:diagrams.loki3.com/BracketList"/>
    <dgm:cxn modelId="{8E9324F8-6F33-4032-8395-9FE9D7B3F071}" type="presParOf" srcId="{304E0C80-384A-433E-AB6B-91E4708DC52E}" destId="{684D6FC2-551D-49A9-9830-3000A19E2369}" srcOrd="1" destOrd="0" presId="urn:diagrams.loki3.com/BracketList"/>
    <dgm:cxn modelId="{FA5EDEE4-F365-47B5-8D64-1F5B488A7194}" type="presParOf" srcId="{304E0C80-384A-433E-AB6B-91E4708DC52E}" destId="{9283FA97-3BD5-4A45-BDB4-A5011A76102D}" srcOrd="2" destOrd="0" presId="urn:diagrams.loki3.com/BracketList"/>
    <dgm:cxn modelId="{AA5EB916-BB68-46E0-B5C0-2968BBF2A1D1}" type="presParOf" srcId="{304E0C80-384A-433E-AB6B-91E4708DC52E}" destId="{6C1D997F-460C-4EF4-985F-FCD9D155D4D5}" srcOrd="3" destOrd="0" presId="urn:diagrams.loki3.com/BracketList"/>
    <dgm:cxn modelId="{C013882F-391E-4FE3-A61B-66CEA8155EB5}" type="presParOf" srcId="{9AFACF7F-2850-4BE6-B38A-FB2BBBC1285F}" destId="{FE18C84A-D7C2-4277-9147-7CC1AFFBE708}" srcOrd="1" destOrd="0" presId="urn:diagrams.loki3.com/BracketList"/>
    <dgm:cxn modelId="{2ECAEEFB-4550-4694-9FCD-9DB3203B917D}" type="presParOf" srcId="{9AFACF7F-2850-4BE6-B38A-FB2BBBC1285F}" destId="{48DBCB81-D4FE-4913-9584-00E537EE2BED}" srcOrd="2" destOrd="0" presId="urn:diagrams.loki3.com/BracketList"/>
    <dgm:cxn modelId="{3748BFDA-11AD-43E1-A974-7506140AB1AA}" type="presParOf" srcId="{48DBCB81-D4FE-4913-9584-00E537EE2BED}" destId="{EA540A84-93DC-444E-B4BB-115CB29500F9}" srcOrd="0" destOrd="0" presId="urn:diagrams.loki3.com/BracketList"/>
    <dgm:cxn modelId="{05E64F52-D57A-440F-9FFC-70F9D75C1902}" type="presParOf" srcId="{48DBCB81-D4FE-4913-9584-00E537EE2BED}" destId="{6E5175E8-3A64-48F4-BD2D-26D77E0E593F}" srcOrd="1" destOrd="0" presId="urn:diagrams.loki3.com/BracketList"/>
    <dgm:cxn modelId="{963E10FA-8A56-43BE-B334-ECACA3D12FE2}" type="presParOf" srcId="{48DBCB81-D4FE-4913-9584-00E537EE2BED}" destId="{1AB63DE0-F015-4ABA-9D9C-B9C7D677C48D}" srcOrd="2" destOrd="0" presId="urn:diagrams.loki3.com/BracketList"/>
    <dgm:cxn modelId="{B44DCF0E-44A4-44BB-B35E-CA4CEE7BCCB3}" type="presParOf" srcId="{48DBCB81-D4FE-4913-9584-00E537EE2BED}" destId="{B184E476-EF95-425C-ACD7-70C6B59F9A62}" srcOrd="3" destOrd="0" presId="urn:diagrams.loki3.com/BracketList"/>
    <dgm:cxn modelId="{F02DF26D-0902-44E8-8EDA-6203AAC958FB}" type="presParOf" srcId="{9AFACF7F-2850-4BE6-B38A-FB2BBBC1285F}" destId="{26001345-31FE-40F4-868D-FF37211545E1}" srcOrd="3" destOrd="0" presId="urn:diagrams.loki3.com/BracketList"/>
    <dgm:cxn modelId="{CC69F21C-676A-411C-9024-4C50D21144A6}" type="presParOf" srcId="{9AFACF7F-2850-4BE6-B38A-FB2BBBC1285F}" destId="{B78DD895-8A42-43B6-AE3E-C1FE1FA02C2D}" srcOrd="4" destOrd="0" presId="urn:diagrams.loki3.com/BracketList"/>
    <dgm:cxn modelId="{0AE4FD03-00CA-4C22-8BAE-D5F13B33B17A}" type="presParOf" srcId="{B78DD895-8A42-43B6-AE3E-C1FE1FA02C2D}" destId="{56AB674D-4640-496D-8107-0FDD37E05DEE}" srcOrd="0" destOrd="0" presId="urn:diagrams.loki3.com/BracketList"/>
    <dgm:cxn modelId="{F5A96423-E021-4FF5-BB5B-02C48D93EC7A}" type="presParOf" srcId="{B78DD895-8A42-43B6-AE3E-C1FE1FA02C2D}" destId="{8DA6A403-CE2B-493D-8D3D-AA30D5B559D6}" srcOrd="1" destOrd="0" presId="urn:diagrams.loki3.com/BracketList"/>
    <dgm:cxn modelId="{F22BE66B-8E31-4B4A-8023-3C1316532457}" type="presParOf" srcId="{B78DD895-8A42-43B6-AE3E-C1FE1FA02C2D}" destId="{19DBF2A7-DC1A-4912-BA44-7A1DA195D005}" srcOrd="2" destOrd="0" presId="urn:diagrams.loki3.com/BracketList"/>
    <dgm:cxn modelId="{9FAC77BA-1701-4C5B-9F8F-C4A0A85F4A47}" type="presParOf" srcId="{B78DD895-8A42-43B6-AE3E-C1FE1FA02C2D}" destId="{DB0FEFE9-5AFE-498E-9E10-97115677BAD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81128-2E35-417F-945B-0B8E9672F143}">
      <dsp:nvSpPr>
        <dsp:cNvPr id="0" name=""/>
        <dsp:cNvSpPr/>
      </dsp:nvSpPr>
      <dsp:spPr>
        <a:xfrm>
          <a:off x="0" y="16131"/>
          <a:ext cx="1664827" cy="851400"/>
        </a:xfrm>
        <a:prstGeom prst="rect">
          <a:avLst/>
        </a:prstGeom>
        <a:solidFill>
          <a:srgbClr val="FF5B5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Short-term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Immediate to 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6 months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16131"/>
        <a:ext cx="1664827" cy="851400"/>
      </dsp:txXfrm>
    </dsp:sp>
    <dsp:sp modelId="{807C83D8-990F-4142-BE75-2F0613271E18}">
      <dsp:nvSpPr>
        <dsp:cNvPr id="0" name=""/>
        <dsp:cNvSpPr/>
      </dsp:nvSpPr>
      <dsp:spPr>
        <a:xfrm>
          <a:off x="1738399" y="0"/>
          <a:ext cx="332965" cy="851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3B80A-937D-46D2-8903-B6BA020CE1B1}">
      <dsp:nvSpPr>
        <dsp:cNvPr id="0" name=""/>
        <dsp:cNvSpPr/>
      </dsp:nvSpPr>
      <dsp:spPr>
        <a:xfrm>
          <a:off x="2130979" y="0"/>
          <a:ext cx="4528330" cy="8514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Standardize onboarding checklists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Designate orientation partners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Create implementation plans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30979" y="0"/>
        <a:ext cx="4528330" cy="851400"/>
      </dsp:txXfrm>
    </dsp:sp>
    <dsp:sp modelId="{2778B853-9DF6-426B-86AD-FCD6584097E5}">
      <dsp:nvSpPr>
        <dsp:cNvPr id="0" name=""/>
        <dsp:cNvSpPr/>
      </dsp:nvSpPr>
      <dsp:spPr>
        <a:xfrm>
          <a:off x="0" y="1022331"/>
          <a:ext cx="1664827" cy="851400"/>
        </a:xfrm>
        <a:prstGeom prst="rect">
          <a:avLst/>
        </a:prstGeom>
        <a:solidFill>
          <a:srgbClr val="FFC81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Mid-term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6 months to 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18 months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1022331"/>
        <a:ext cx="1664827" cy="851400"/>
      </dsp:txXfrm>
    </dsp:sp>
    <dsp:sp modelId="{F52FFC96-E5E6-4C26-871B-6AC4D880517F}">
      <dsp:nvSpPr>
        <dsp:cNvPr id="0" name=""/>
        <dsp:cNvSpPr/>
      </dsp:nvSpPr>
      <dsp:spPr>
        <a:xfrm>
          <a:off x="1738399" y="1006197"/>
          <a:ext cx="332965" cy="851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930B6-0349-4556-98F4-826044D3A421}">
      <dsp:nvSpPr>
        <dsp:cNvPr id="0" name=""/>
        <dsp:cNvSpPr/>
      </dsp:nvSpPr>
      <dsp:spPr>
        <a:xfrm>
          <a:off x="2130979" y="1006197"/>
          <a:ext cx="4528330" cy="8514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Begin position specific customization to checklists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Provide Onboarding Resources training for supervisors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Establish CPFM Onboarding and Training Subcommittee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30979" y="1006197"/>
        <a:ext cx="4528330" cy="851400"/>
      </dsp:txXfrm>
    </dsp:sp>
    <dsp:sp modelId="{F50E4107-A805-4343-8EBE-B02CAA6EBF91}">
      <dsp:nvSpPr>
        <dsp:cNvPr id="0" name=""/>
        <dsp:cNvSpPr/>
      </dsp:nvSpPr>
      <dsp:spPr>
        <a:xfrm>
          <a:off x="0" y="2028531"/>
          <a:ext cx="1664827" cy="851400"/>
        </a:xfrm>
        <a:prstGeom prst="rect">
          <a:avLst/>
        </a:prstGeom>
        <a:solidFill>
          <a:srgbClr val="FFFF7D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Long-term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Longer than 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18 months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2028531"/>
        <a:ext cx="1664827" cy="851400"/>
      </dsp:txXfrm>
    </dsp:sp>
    <dsp:sp modelId="{455F8967-DD14-4D63-B132-8CB03264B4EB}">
      <dsp:nvSpPr>
        <dsp:cNvPr id="0" name=""/>
        <dsp:cNvSpPr/>
      </dsp:nvSpPr>
      <dsp:spPr>
        <a:xfrm>
          <a:off x="1738399" y="2012397"/>
          <a:ext cx="332965" cy="851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751B7-BBEF-40A9-AFA3-0D28C05F3EBF}">
      <dsp:nvSpPr>
        <dsp:cNvPr id="0" name=""/>
        <dsp:cNvSpPr/>
      </dsp:nvSpPr>
      <dsp:spPr>
        <a:xfrm>
          <a:off x="2130979" y="2012397"/>
          <a:ext cx="4528330" cy="8514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Finalize position specific customization of checklists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Integrate results of training content development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30979" y="2012397"/>
        <a:ext cx="4528330" cy="851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B3607-A21A-4975-AE79-91365879D74D}">
      <dsp:nvSpPr>
        <dsp:cNvPr id="0" name=""/>
        <dsp:cNvSpPr/>
      </dsp:nvSpPr>
      <dsp:spPr>
        <a:xfrm>
          <a:off x="0" y="29135"/>
          <a:ext cx="1658417" cy="871200"/>
        </a:xfrm>
        <a:prstGeom prst="rect">
          <a:avLst/>
        </a:prstGeom>
        <a:solidFill>
          <a:srgbClr val="FF5B5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Short-term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Immediate to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6 months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29135"/>
        <a:ext cx="1658417" cy="871200"/>
      </dsp:txXfrm>
    </dsp:sp>
    <dsp:sp modelId="{684D6FC2-551D-49A9-9830-3000A19E2369}">
      <dsp:nvSpPr>
        <dsp:cNvPr id="0" name=""/>
        <dsp:cNvSpPr/>
      </dsp:nvSpPr>
      <dsp:spPr>
        <a:xfrm>
          <a:off x="1728333" y="0"/>
          <a:ext cx="331683" cy="9256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D997F-460C-4EF4-985F-FCD9D155D4D5}">
      <dsp:nvSpPr>
        <dsp:cNvPr id="0" name=""/>
        <dsp:cNvSpPr/>
      </dsp:nvSpPr>
      <dsp:spPr>
        <a:xfrm>
          <a:off x="2122774" y="0"/>
          <a:ext cx="4510895" cy="92565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Create generic CPFM Training List 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Require review of professional development goals in annual evaluations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Endorsement by Leadership of training development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22774" y="0"/>
        <a:ext cx="4510895" cy="925650"/>
      </dsp:txXfrm>
    </dsp:sp>
    <dsp:sp modelId="{EA540A84-93DC-444E-B4BB-115CB29500F9}">
      <dsp:nvSpPr>
        <dsp:cNvPr id="0" name=""/>
        <dsp:cNvSpPr/>
      </dsp:nvSpPr>
      <dsp:spPr>
        <a:xfrm>
          <a:off x="0" y="1085960"/>
          <a:ext cx="1658417" cy="871200"/>
        </a:xfrm>
        <a:prstGeom prst="rect">
          <a:avLst/>
        </a:prstGeom>
        <a:solidFill>
          <a:srgbClr val="FFC81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Mid-term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6 months to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18 months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1085960"/>
        <a:ext cx="1658417" cy="871200"/>
      </dsp:txXfrm>
    </dsp:sp>
    <dsp:sp modelId="{6E5175E8-3A64-48F4-BD2D-26D77E0E593F}">
      <dsp:nvSpPr>
        <dsp:cNvPr id="0" name=""/>
        <dsp:cNvSpPr/>
      </dsp:nvSpPr>
      <dsp:spPr>
        <a:xfrm>
          <a:off x="1728333" y="1072265"/>
          <a:ext cx="331683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E476-EF95-425C-ACD7-70C6B59F9A62}">
      <dsp:nvSpPr>
        <dsp:cNvPr id="0" name=""/>
        <dsp:cNvSpPr/>
      </dsp:nvSpPr>
      <dsp:spPr>
        <a:xfrm>
          <a:off x="2122774" y="1072265"/>
          <a:ext cx="4510895" cy="8712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Implement a 90-day check-in for New Hires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Develop list of required trainings for </a:t>
          </a:r>
          <a:r>
            <a:rPr lang="en-US" sz="1200" b="1" kern="1200" dirty="0" smtClean="0">
              <a:solidFill>
                <a:schemeClr val="tx1"/>
              </a:solidFill>
            </a:rPr>
            <a:t>all </a:t>
          </a:r>
          <a:r>
            <a:rPr lang="en-US" sz="1200" kern="1200" dirty="0" smtClean="0">
              <a:solidFill>
                <a:schemeClr val="tx1"/>
              </a:solidFill>
            </a:rPr>
            <a:t>CPFM employees 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Identify position specific training and professional development goals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22774" y="1072265"/>
        <a:ext cx="4510895" cy="871200"/>
      </dsp:txXfrm>
    </dsp:sp>
    <dsp:sp modelId="{56AB674D-4640-496D-8107-0FDD37E05DEE}">
      <dsp:nvSpPr>
        <dsp:cNvPr id="0" name=""/>
        <dsp:cNvSpPr/>
      </dsp:nvSpPr>
      <dsp:spPr>
        <a:xfrm>
          <a:off x="0" y="2115561"/>
          <a:ext cx="1658417" cy="871200"/>
        </a:xfrm>
        <a:prstGeom prst="rect">
          <a:avLst/>
        </a:prstGeom>
        <a:solidFill>
          <a:srgbClr val="FFFF7D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Long-term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Longer than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18 months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2115561"/>
        <a:ext cx="1658417" cy="871200"/>
      </dsp:txXfrm>
    </dsp:sp>
    <dsp:sp modelId="{8DA6A403-CE2B-493D-8D3D-AA30D5B559D6}">
      <dsp:nvSpPr>
        <dsp:cNvPr id="0" name=""/>
        <dsp:cNvSpPr/>
      </dsp:nvSpPr>
      <dsp:spPr>
        <a:xfrm>
          <a:off x="1728333" y="2101865"/>
          <a:ext cx="331683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FEFE9-5AFE-498E-9E10-97115677BADE}">
      <dsp:nvSpPr>
        <dsp:cNvPr id="0" name=""/>
        <dsp:cNvSpPr/>
      </dsp:nvSpPr>
      <dsp:spPr>
        <a:xfrm>
          <a:off x="2122774" y="2101865"/>
          <a:ext cx="4510895" cy="87120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Supervisors audit short and medium-term training goals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Create a 0.5 FTE CPFM Training Manager or Coordinator position to help implement all recommendations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122774" y="2101865"/>
        <a:ext cx="4510895" cy="8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QFTB – Onboarding and Training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April 7, 2020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193" y="1034875"/>
            <a:ext cx="6858000" cy="1790700"/>
          </a:xfrm>
        </p:spPr>
        <p:txBody>
          <a:bodyPr numCol="2" anchor="t">
            <a:normAutofit fontScale="90000"/>
          </a:bodyPr>
          <a:lstStyle/>
          <a:p>
            <a:pPr algn="l"/>
            <a:r>
              <a:rPr lang="en-US" sz="2400" b="1" dirty="0" smtClean="0"/>
              <a:t>Co-Chairs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Justin Grishkin</a:t>
            </a:r>
            <a:br>
              <a:rPr lang="en-US" sz="2000" dirty="0" smtClean="0"/>
            </a:br>
            <a:r>
              <a:rPr lang="en-US" sz="2000" dirty="0" smtClean="0"/>
              <a:t>Becca Puleo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/>
              <a:t>Members</a:t>
            </a:r>
            <a:br>
              <a:rPr lang="en-US" sz="2400" b="1" dirty="0" smtClean="0"/>
            </a:br>
            <a:r>
              <a:rPr lang="en-US" sz="2000" dirty="0" smtClean="0"/>
              <a:t>David Amundson</a:t>
            </a:r>
            <a:br>
              <a:rPr lang="en-US" sz="2000" dirty="0" smtClean="0"/>
            </a:br>
            <a:r>
              <a:rPr lang="en-US" sz="2000" dirty="0" smtClean="0"/>
              <a:t>Kevin Farthing</a:t>
            </a:r>
            <a:br>
              <a:rPr lang="en-US" sz="2000" dirty="0" smtClean="0"/>
            </a:br>
            <a:r>
              <a:rPr lang="en-US" sz="2000" dirty="0" smtClean="0"/>
              <a:t>Sharon Ginn</a:t>
            </a:r>
            <a:br>
              <a:rPr lang="en-US" sz="2000" dirty="0" smtClean="0"/>
            </a:br>
            <a:r>
              <a:rPr lang="en-US" sz="2000" dirty="0" smtClean="0"/>
              <a:t>Melanie Lester</a:t>
            </a:r>
            <a:br>
              <a:rPr lang="en-US" sz="2000" dirty="0" smtClean="0"/>
            </a:br>
            <a:r>
              <a:rPr lang="en-US" sz="2000" dirty="0" smtClean="0"/>
              <a:t>Jaime </a:t>
            </a:r>
            <a:r>
              <a:rPr lang="en-US" sz="2000" dirty="0" err="1" smtClean="0"/>
              <a:t>Perpinan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896" y="508541"/>
            <a:ext cx="6858000" cy="666462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3600" b="1" dirty="0" smtClean="0"/>
              <a:t>Methodology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56138" y="1450428"/>
            <a:ext cx="7267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Shared</a:t>
            </a:r>
            <a:r>
              <a:rPr lang="en-US" sz="2000" dirty="0" smtClean="0"/>
              <a:t> personal experiences with onboarding and training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Attended</a:t>
            </a:r>
            <a:r>
              <a:rPr lang="en-US" sz="2000" dirty="0" smtClean="0"/>
              <a:t> </a:t>
            </a:r>
            <a:r>
              <a:rPr lang="en-US" sz="2000" dirty="0" smtClean="0"/>
              <a:t>Central HR’s </a:t>
            </a:r>
            <a:r>
              <a:rPr lang="en-US" sz="2000" dirty="0" smtClean="0"/>
              <a:t>“Onboarding Best Practices” training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Compared</a:t>
            </a:r>
            <a:r>
              <a:rPr lang="en-US" sz="2000" dirty="0" smtClean="0"/>
              <a:t> </a:t>
            </a:r>
            <a:r>
              <a:rPr lang="en-US" sz="2000" dirty="0" smtClean="0"/>
              <a:t>existing Central HR, FASS HR and CPFM resources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Evaluated </a:t>
            </a:r>
            <a:r>
              <a:rPr lang="en-US" sz="2000" dirty="0"/>
              <a:t>responsible parties for onboarding and trainings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Finalized</a:t>
            </a:r>
            <a:r>
              <a:rPr lang="en-US" sz="2000" dirty="0"/>
              <a:t> short, mid and long-term </a:t>
            </a:r>
            <a:r>
              <a:rPr lang="en-US" sz="2000" dirty="0" smtClean="0"/>
              <a:t>recommendations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9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Onboarding Recommendations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63717"/>
              </p:ext>
            </p:extLst>
          </p:nvPr>
        </p:nvGraphicFramePr>
        <p:xfrm>
          <a:off x="1170897" y="1402707"/>
          <a:ext cx="6659310" cy="289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47" y="967764"/>
            <a:ext cx="1824051" cy="23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Recommendations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73703"/>
              </p:ext>
            </p:extLst>
          </p:nvPr>
        </p:nvGraphicFramePr>
        <p:xfrm>
          <a:off x="1343682" y="1400931"/>
          <a:ext cx="6633670" cy="298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58" y="1051272"/>
            <a:ext cx="2466993" cy="22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896" y="508541"/>
            <a:ext cx="6858000" cy="666462"/>
          </a:xfrm>
        </p:spPr>
        <p:txBody>
          <a:bodyPr numCol="1" anchor="t">
            <a:normAutofit/>
          </a:bodyPr>
          <a:lstStyle/>
          <a:p>
            <a:pPr algn="l"/>
            <a:r>
              <a:rPr lang="en-US" sz="3600" b="1" smtClean="0"/>
              <a:t>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56138" y="1450428"/>
            <a:ext cx="75306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Consistent</a:t>
            </a:r>
            <a:r>
              <a:rPr lang="en-US" sz="2000" dirty="0" smtClean="0"/>
              <a:t> </a:t>
            </a:r>
            <a:r>
              <a:rPr lang="en-US" sz="2000" b="1" dirty="0" smtClean="0"/>
              <a:t>onboarding experience </a:t>
            </a:r>
            <a:r>
              <a:rPr lang="en-US" sz="2000" dirty="0" smtClean="0"/>
              <a:t>for all CPFM New Hires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Trust</a:t>
            </a:r>
            <a:r>
              <a:rPr lang="en-US" sz="2000" dirty="0" smtClean="0"/>
              <a:t> established through onboarding checklists and orientation partners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Engagement </a:t>
            </a:r>
            <a:r>
              <a:rPr lang="en-US" sz="2000" dirty="0" smtClean="0"/>
              <a:t>of supervisors in employee onboarding and training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/>
              <a:t>Professional Development </a:t>
            </a:r>
            <a:r>
              <a:rPr lang="en-US" sz="2000" dirty="0" smtClean="0"/>
              <a:t>for all staff –  supporting opportunities for career growth by promoting job satisfaction </a:t>
            </a:r>
            <a:r>
              <a:rPr lang="en-US" sz="2000" dirty="0" smtClean="0"/>
              <a:t>which </a:t>
            </a:r>
            <a:r>
              <a:rPr lang="en-US" sz="2000" smtClean="0"/>
              <a:t>will increase job </a:t>
            </a:r>
            <a:r>
              <a:rPr lang="en-US" sz="2000" dirty="0" smtClean="0"/>
              <a:t>retention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83" y="1243181"/>
            <a:ext cx="7772399" cy="1221509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2BB5DD1C-C9C8-7045-84B9-DB3299D4405A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4F58BF9C-A045-0F46-8847-C2641F915B42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3D29B49B-1CF2-E847-AE60-E6189EE981BA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80008B8-68D9-9B41-AE14-F7A21B25F86E}" vid="{E09485F3-38AF-6E4A-A6B3-CC531D6895C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 Generic (16x9)</Template>
  <TotalTime>1397</TotalTime>
  <Words>265</Words>
  <Application>Microsoft Office PowerPoint</Application>
  <PresentationFormat>On-screen Show (16:9)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Green Title</vt:lpstr>
      <vt:lpstr>Black Title</vt:lpstr>
      <vt:lpstr>Section Header/School Brand</vt:lpstr>
      <vt:lpstr>Body of Presentation</vt:lpstr>
      <vt:lpstr>QFTB – Onboarding and Training</vt:lpstr>
      <vt:lpstr>Co-Chairs Justin Grishkin Becca Puleo    Members David Amundson Kevin Farthing Sharon Ginn Melanie Lester Jaime Perpinan</vt:lpstr>
      <vt:lpstr>Methodology</vt:lpstr>
      <vt:lpstr>Onboarding Recommendations</vt:lpstr>
      <vt:lpstr>Training Recommendations</vt:lpstr>
      <vt:lpstr>Outcomes</vt:lpstr>
      <vt:lpstr>Questions?</vt:lpstr>
    </vt:vector>
  </TitlesOfParts>
  <Company>The University of Oregon - Campus Operations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Becca Puleo</dc:creator>
  <cp:lastModifiedBy>Becca Puleo</cp:lastModifiedBy>
  <cp:revision>29</cp:revision>
  <dcterms:created xsi:type="dcterms:W3CDTF">2020-03-23T15:46:25Z</dcterms:created>
  <dcterms:modified xsi:type="dcterms:W3CDTF">2020-04-07T14:14:11Z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-1994119382</vt:i4>
  </property>
  <property fmtid="{D5CDD505-2E9C-101B-9397-08002B2CF9AE}" pid="3" name="_NewReviewCycle">
    <vt:lpwstr/>
  </property>
  <property fmtid="{D5CDD505-2E9C-101B-9397-08002B2CF9AE}" pid="4" name="_EmailSubject">
    <vt:lpwstr>PP Presentations for QFTB</vt:lpwstr>
  </property>
  <property fmtid="{D5CDD505-2E9C-101B-9397-08002B2CF9AE}" pid="5" name="_AuthorEmail">
    <vt:lpwstr>rpuleo@uoregon.edu</vt:lpwstr>
  </property>
  <property fmtid="{D5CDD505-2E9C-101B-9397-08002B2CF9AE}" pid="6" name="_AuthorEmailDisplayName">
    <vt:lpwstr>Becca Puleo</vt:lpwstr>
  </property>
</Properties>
</file>