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3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92736"/>
            <a:ext cx="12192000" cy="565265"/>
          </a:xfrm>
          <a:prstGeom prst="rect">
            <a:avLst/>
          </a:prstGeom>
          <a:solidFill>
            <a:srgbClr val="12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>
          <a:xfrm>
            <a:off x="202302" y="6304844"/>
            <a:ext cx="2150063" cy="55315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90651" y="6326071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Office of 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Campus Planning</a:t>
            </a:r>
            <a:endParaRPr lang="en-US" sz="12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94857" y="6365966"/>
            <a:ext cx="0" cy="38317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4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0FCB-D320-47D0-A0BC-8BC00EBB00AB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11F8B-A054-4CC4-BF9D-62301AD1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92736"/>
            <a:ext cx="12192000" cy="565265"/>
          </a:xfrm>
          <a:prstGeom prst="rect">
            <a:avLst/>
          </a:prstGeom>
          <a:solidFill>
            <a:srgbClr val="12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>
          <a:xfrm>
            <a:off x="202302" y="6304844"/>
            <a:ext cx="2150063" cy="55315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90651" y="6326071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Campus Planning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and Facilities Management</a:t>
            </a:r>
            <a:endParaRPr lang="en-US" sz="12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94857" y="6365966"/>
            <a:ext cx="0" cy="38317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0"/>
            <a:ext cx="12192000" cy="565265"/>
          </a:xfrm>
          <a:prstGeom prst="rect">
            <a:avLst/>
          </a:prstGeom>
          <a:solidFill>
            <a:srgbClr val="12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9"/>
          <a:stretch/>
        </p:blipFill>
        <p:spPr>
          <a:xfrm>
            <a:off x="0" y="435426"/>
            <a:ext cx="12192000" cy="5863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507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Quest for the Best – Parking Work Group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5956" y="66094"/>
            <a:ext cx="169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March 10, 2020 </a:t>
            </a:r>
            <a:endParaRPr lang="en-US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51" y="4307550"/>
            <a:ext cx="5529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Ashleigh Sizemore – CPFM</a:t>
            </a:r>
          </a:p>
          <a:p>
            <a:r>
              <a:rPr lang="en-US" sz="2000" dirty="0" err="1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Boz</a:t>
            </a:r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 Van </a:t>
            </a:r>
            <a:r>
              <a:rPr lang="en-US" sz="2000" dirty="0" err="1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Houten</a:t>
            </a:r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 – Utilities &amp;Energy</a:t>
            </a:r>
          </a:p>
          <a:p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Aaron Olsen – Campus Planning</a:t>
            </a:r>
          </a:p>
          <a:p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Rick Schwab – </a:t>
            </a:r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Utilities &amp; Energy</a:t>
            </a:r>
            <a:endParaRPr lang="en-US" sz="2000" dirty="0" smtClean="0">
              <a:ln w="0"/>
              <a:solidFill>
                <a:schemeClr val="bg1"/>
              </a:solidFill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Jered Lewis – Utilities &amp; Energy</a:t>
            </a:r>
          </a:p>
          <a:p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Judy Peters </a:t>
            </a:r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– </a:t>
            </a:r>
            <a:r>
              <a:rPr lang="en-US" sz="2000" dirty="0" smtClean="0">
                <a:ln w="0"/>
                <a:solidFill>
                  <a:schemeClr val="bg1"/>
                </a:solidFill>
                <a:latin typeface="KievitPro-Regular" panose="020B0504030101020102" pitchFamily="34" charset="0"/>
              </a:rPr>
              <a:t>Facilities Services</a:t>
            </a:r>
          </a:p>
        </p:txBody>
      </p:sp>
    </p:spTree>
    <p:extLst>
      <p:ext uri="{BB962C8B-B14F-4D97-AF65-F5344CB8AC3E}">
        <p14:creationId xmlns:p14="http://schemas.microsoft.com/office/powerpoint/2010/main" val="26200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3" t="433" r="175" b="534"/>
          <a:stretch/>
        </p:blipFill>
        <p:spPr>
          <a:xfrm>
            <a:off x="5538486" y="567160"/>
            <a:ext cx="6653514" cy="571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57407"/>
            <a:ext cx="727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CPFM staff not aware of transportation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options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799" y="818328"/>
            <a:ext cx="53416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Short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0"/>
                <a:latin typeface="KievitPro-Regular" panose="020B0504030101020102" pitchFamily="34" charset="0"/>
              </a:rPr>
              <a:t>S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upervisors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to make staff aware of the UO Transportation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Guide; provide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hard copy for those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interested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Arrange time for Transportation Services to meet with departments or groups to discuss transportation options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Provide updates in the CPFM newsletter about future parking projects, for example information about when the parking garage will be complete and how many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spaces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Include transportation information on CPFM website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Medium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Ensure new hires are made aware of Transportation Services and options during onboarding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Engage with Transportation Services on a regular basis to learn of new transportation options or new information.  Include regular updates to keep CPFM informed of Transportation Services’ priorities and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information.  Post updates to CPFM newsletter.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/>
          <a:stretch/>
        </p:blipFill>
        <p:spPr>
          <a:xfrm>
            <a:off x="6415314" y="573629"/>
            <a:ext cx="5776686" cy="5719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57408"/>
            <a:ext cx="1128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Need more parking on campus.  Parking not available after 8:30 most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days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851" y="899009"/>
            <a:ext cx="61155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Short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Encourage alternate modes of transportation:  bike, bus, walk, etc.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0"/>
                <a:latin typeface="KievitPro-Regular" panose="020B0504030101020102" pitchFamily="34" charset="0"/>
              </a:rPr>
              <a:t>Encourage use of park and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ride (or park and walk) </a:t>
            </a:r>
            <a:r>
              <a:rPr lang="en-US" sz="1600" dirty="0">
                <a:ln w="0"/>
                <a:latin typeface="KievitPro-Regular" panose="020B0504030101020102" pitchFamily="34" charset="0"/>
              </a:rPr>
              <a:t>options, for example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Autzen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Stadium parking lot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Medium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Evaluate whether additional parking could be constructed in the Back 40 for CPFM employees</a:t>
            </a:r>
          </a:p>
          <a:p>
            <a:pPr marL="285750" indent="-285750">
              <a:buFontTx/>
              <a:buChar char="-"/>
            </a:pP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Long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Support construction of another parking garage, in addition to current project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0"/>
                <a:latin typeface="KievitPro-Regular" panose="020B0504030101020102" pitchFamily="34" charset="0"/>
              </a:rPr>
              <a:t>Change 901 Franklin lot to be university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managed instead of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leased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Consider park and ride options with a CPFM shuttle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Encourage Transportation Services to establish more park and ride lots along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EmX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or bus routes, for example UO motor pool, West Eugene, Springfield, South Eugene, etc.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n w="0"/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57407"/>
            <a:ext cx="820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Safety concerns walking to/from </a:t>
            </a:r>
            <a:r>
              <a:rPr lang="en-US" sz="2400" dirty="0" err="1" smtClean="0">
                <a:solidFill>
                  <a:schemeClr val="bg1"/>
                </a:solidFill>
                <a:latin typeface="KievitPro-Regular" panose="020B0504030101020102" pitchFamily="34" charset="0"/>
              </a:rPr>
              <a:t>Autzen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 parking lot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r="-199"/>
          <a:stretch/>
        </p:blipFill>
        <p:spPr>
          <a:xfrm>
            <a:off x="6705600" y="565265"/>
            <a:ext cx="5501903" cy="57274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89" y="756782"/>
            <a:ext cx="64867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Short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Coordinate with UOPD to have security staff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establish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 planned time to walk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to/from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Autzen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at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common commute times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Encourage CPFM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employees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to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arrange groups to walk together.  Explore how MS Teams could help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facilitate groups.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Medium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Consider CPFM having our own van/shuttle pick up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employees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at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Autzen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park to promote use (versus riding the bus)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Hire a bike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valet or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pedicab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to promote parking at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Autzen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Encourage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PeaceHealth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Rides to locate bikes at </a:t>
            </a:r>
            <a:r>
              <a:rPr lang="en-US" sz="1600" dirty="0" err="1" smtClean="0">
                <a:ln w="0"/>
                <a:latin typeface="KievitPro-Regular" panose="020B0504030101020102" pitchFamily="34" charset="0"/>
              </a:rPr>
              <a:t>Autzen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 (future scooters?)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Long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CPFM to support discussions with City to allow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potential golf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cart shuttle on path system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Install emergency phones along path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0185" r="19242" b="6412"/>
          <a:stretch/>
        </p:blipFill>
        <p:spPr>
          <a:xfrm>
            <a:off x="5043878" y="570945"/>
            <a:ext cx="7148122" cy="5719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57408"/>
            <a:ext cx="1196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Encourage use of alternate means of transportation other than single occupancy cars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330" y="853171"/>
            <a:ext cx="48975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Medium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Consider incentives to bike, walk, bus, or car pool.  Could be a quarterly raffle for a duck store gift card or something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similar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Add carpool spaces “behind the fence”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Request converting a couple spaces to “carpool” in Lot 2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endParaRPr lang="en-US" sz="16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Long Term </a:t>
            </a:r>
            <a:r>
              <a:rPr lang="en-US" sz="2000" dirty="0" smtClean="0">
                <a:ln w="0"/>
                <a:latin typeface="KievitPro-Regular" panose="020B0504030101020102" pitchFamily="34" charset="0"/>
              </a:rPr>
              <a:t>Solutions </a:t>
            </a:r>
          </a:p>
          <a:p>
            <a:r>
              <a:rPr lang="en-US" sz="1600" dirty="0" smtClean="0">
                <a:ln w="0"/>
                <a:latin typeface="KievitPro-Regular" panose="020B0504030101020102" pitchFamily="34" charset="0"/>
              </a:rPr>
              <a:t>(Consider </a:t>
            </a:r>
            <a:r>
              <a:rPr lang="en-US" sz="1600" dirty="0">
                <a:ln w="0"/>
                <a:latin typeface="KievitPro-Regular" panose="020B0504030101020102" pitchFamily="34" charset="0"/>
              </a:rPr>
              <a:t>partnerships with Bike Program and Transportation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Services)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  <a:p>
            <a:endParaRPr lang="en-US" sz="20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Support bike fix-it days where CPFM could partner with local mechanics to tune up bikes for employees who ride to work.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Support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having a permanent bike mechanic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and secure storage area (broader campus approach)</a:t>
            </a:r>
            <a:endParaRPr lang="en-US" sz="1600" dirty="0" smtClean="0">
              <a:ln w="0"/>
              <a:latin typeface="KievitPro-Regular" panose="020B0504030101020102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Encourage groups of people travelling from similar locations to car pool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/>
          <a:stretch/>
        </p:blipFill>
        <p:spPr>
          <a:xfrm>
            <a:off x="4570325" y="573629"/>
            <a:ext cx="7621675" cy="571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57407"/>
            <a:ext cx="722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No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information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on how CPFM staff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get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to work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90" y="756782"/>
            <a:ext cx="4244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Short 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Send a survey to all CPFM employees to learn how people get to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work to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establish a baseline to evaluate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change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and learn the types of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transportation solutions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that are of interest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r="3872" b="495"/>
          <a:stretch/>
        </p:blipFill>
        <p:spPr>
          <a:xfrm>
            <a:off x="3934697" y="590668"/>
            <a:ext cx="8286332" cy="5696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57407"/>
            <a:ext cx="10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Issue: Looking for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parking </a:t>
            </a:r>
            <a:r>
              <a:rPr lang="en-US" sz="2400" dirty="0" smtClean="0">
                <a:solidFill>
                  <a:schemeClr val="bg1"/>
                </a:solidFill>
                <a:latin typeface="KievitPro-Regular" panose="020B0504030101020102" pitchFamily="34" charset="0"/>
              </a:rPr>
              <a:t>is a waste of time/gas and causes frustration </a:t>
            </a:r>
            <a:endParaRPr lang="en-US" sz="2400" dirty="0">
              <a:solidFill>
                <a:schemeClr val="bg1"/>
              </a:solidFill>
              <a:latin typeface="KievitPro-Regular" panose="020B050403010102010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90" y="756782"/>
            <a:ext cx="3583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Medium Term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Support parking counters at parking garages (may already be considered by TS)</a:t>
            </a:r>
          </a:p>
          <a:p>
            <a:endParaRPr lang="en-US" sz="2000" dirty="0" smtClean="0">
              <a:ln w="0"/>
              <a:latin typeface="KievitPro-Regular" panose="020B0504030101020102" pitchFamily="34" charset="0"/>
            </a:endParaRPr>
          </a:p>
          <a:p>
            <a:endParaRPr lang="en-US" sz="2000" dirty="0">
              <a:ln w="0"/>
              <a:latin typeface="KievitPro-Regular" panose="020B0504030101020102" pitchFamily="34" charset="0"/>
            </a:endParaRPr>
          </a:p>
          <a:p>
            <a:r>
              <a:rPr lang="en-US" sz="2000" dirty="0" smtClean="0">
                <a:ln w="0"/>
                <a:latin typeface="KievitPro-Regular" panose="020B0504030101020102" pitchFamily="34" charset="0"/>
              </a:rPr>
              <a:t>Long </a:t>
            </a:r>
            <a:r>
              <a:rPr lang="en-US" sz="2000" dirty="0" smtClean="0">
                <a:ln w="0"/>
                <a:latin typeface="KievitPro-Regular" panose="020B0504030101020102" pitchFamily="34" charset="0"/>
              </a:rPr>
              <a:t>Term Solutions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0"/>
                <a:latin typeface="KievitPro-Regular" panose="020B0504030101020102" pitchFamily="34" charset="0"/>
              </a:rPr>
              <a:t>Support efforts by Transportation Services to implement real time parking data showing available </a:t>
            </a:r>
            <a:r>
              <a:rPr lang="en-US" sz="1600" dirty="0" smtClean="0">
                <a:ln w="0"/>
                <a:latin typeface="KievitPro-Regular" panose="020B0504030101020102" pitchFamily="34" charset="0"/>
              </a:rPr>
              <a:t>parking </a:t>
            </a:r>
            <a:endParaRPr lang="en-US" sz="1600" dirty="0">
              <a:ln w="0"/>
              <a:latin typeface="KievitPro-Regular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649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KievitPro-Regular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Oregon - Campus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Rihana Barrera</dc:creator>
  <cp:lastModifiedBy>Aaron Olsen</cp:lastModifiedBy>
  <cp:revision>40</cp:revision>
  <dcterms:created xsi:type="dcterms:W3CDTF">2020-03-03T17:58:35Z</dcterms:created>
  <dcterms:modified xsi:type="dcterms:W3CDTF">2020-03-09T23:17:13Z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-472355783</vt:i4>
  </property>
  <property fmtid="{D5CDD505-2E9C-101B-9397-08002B2CF9AE}" pid="3" name="_NewReviewCycle">
    <vt:lpwstr/>
  </property>
  <property fmtid="{D5CDD505-2E9C-101B-9397-08002B2CF9AE}" pid="4" name="_EmailSubject">
    <vt:lpwstr>Parking Presentation</vt:lpwstr>
  </property>
  <property fmtid="{D5CDD505-2E9C-101B-9397-08002B2CF9AE}" pid="5" name="_AuthorEmail">
    <vt:lpwstr>aaolsen@uoregon.edu</vt:lpwstr>
  </property>
  <property fmtid="{D5CDD505-2E9C-101B-9397-08002B2CF9AE}" pid="6" name="_AuthorEmailDisplayName">
    <vt:lpwstr>Aaron Olsen</vt:lpwstr>
  </property>
</Properties>
</file>