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  <p:sldId id="267" r:id="rId15"/>
    <p:sldId id="26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3" autoAdjust="0"/>
    <p:restoredTop sz="94660"/>
  </p:normalViewPr>
  <p:slideViewPr>
    <p:cSldViewPr snapToGrid="0">
      <p:cViewPr>
        <p:scale>
          <a:sx n="60" d="100"/>
          <a:sy n="60" d="100"/>
        </p:scale>
        <p:origin x="83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1FE9-EF8C-4861-A8C4-C4357CFE5710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BE85-B063-4F0C-BD55-725BE5595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1FE9-EF8C-4861-A8C4-C4357CFE5710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BE85-B063-4F0C-BD55-725BE5595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43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1FE9-EF8C-4861-A8C4-C4357CFE5710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BE85-B063-4F0C-BD55-725BE5595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0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1FE9-EF8C-4861-A8C4-C4357CFE5710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BE85-B063-4F0C-BD55-725BE5595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67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1FE9-EF8C-4861-A8C4-C4357CFE5710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BE85-B063-4F0C-BD55-725BE5595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67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1FE9-EF8C-4861-A8C4-C4357CFE5710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BE85-B063-4F0C-BD55-725BE5595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7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1FE9-EF8C-4861-A8C4-C4357CFE5710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BE85-B063-4F0C-BD55-725BE5595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3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1FE9-EF8C-4861-A8C4-C4357CFE5710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BE85-B063-4F0C-BD55-725BE5595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3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1FE9-EF8C-4861-A8C4-C4357CFE5710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BE85-B063-4F0C-BD55-725BE5595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1FE9-EF8C-4861-A8C4-C4357CFE5710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BE85-B063-4F0C-BD55-725BE5595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3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1FE9-EF8C-4861-A8C4-C4357CFE5710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BE85-B063-4F0C-BD55-725BE5595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6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41FE9-EF8C-4861-A8C4-C4357CFE5710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6BE85-B063-4F0C-BD55-725BE5595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9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2223" y="223284"/>
            <a:ext cx="9144000" cy="1043210"/>
          </a:xfrm>
        </p:spPr>
        <p:txBody>
          <a:bodyPr/>
          <a:lstStyle/>
          <a:p>
            <a:r>
              <a:rPr lang="en-US" dirty="0" smtClean="0"/>
              <a:t>Swimming the </a:t>
            </a:r>
            <a:r>
              <a:rPr lang="en-US" dirty="0" err="1" smtClean="0"/>
              <a:t>Milllrace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202" y="5202238"/>
            <a:ext cx="9144000" cy="1655762"/>
          </a:xfrm>
        </p:spPr>
        <p:txBody>
          <a:bodyPr/>
          <a:lstStyle/>
          <a:p>
            <a:r>
              <a:rPr lang="en-US" dirty="0" smtClean="0"/>
              <a:t>Casey Erickson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87274" y="1349820"/>
            <a:ext cx="6759856" cy="38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9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 smtClean="0"/>
              <a:t>Geese</a:t>
            </a:r>
            <a:endParaRPr lang="en-US" sz="7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89" y="1825625"/>
            <a:ext cx="6537221" cy="4351338"/>
          </a:xfrm>
        </p:spPr>
      </p:pic>
    </p:spTree>
    <p:extLst>
      <p:ext uri="{BB962C8B-B14F-4D97-AF65-F5344CB8AC3E}">
        <p14:creationId xmlns:p14="http://schemas.microsoft.com/office/powerpoint/2010/main" val="165220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135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Is it safe to swim?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9228" y="945744"/>
            <a:ext cx="3923414" cy="52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7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Tests Ran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Copper</a:t>
            </a:r>
          </a:p>
          <a:p>
            <a:r>
              <a:rPr lang="en-US" sz="4000" dirty="0" smtClean="0"/>
              <a:t>Nitrate</a:t>
            </a:r>
          </a:p>
          <a:p>
            <a:r>
              <a:rPr lang="en-US" sz="4000" dirty="0" smtClean="0"/>
              <a:t>Nitrite</a:t>
            </a:r>
          </a:p>
          <a:p>
            <a:r>
              <a:rPr lang="en-US" sz="4000" dirty="0" smtClean="0"/>
              <a:t>Phosphate</a:t>
            </a:r>
          </a:p>
          <a:p>
            <a:r>
              <a:rPr lang="en-US" sz="4000" dirty="0" smtClean="0"/>
              <a:t>Ammonia</a:t>
            </a:r>
          </a:p>
          <a:p>
            <a:r>
              <a:rPr lang="en-US" sz="4000" dirty="0" smtClean="0"/>
              <a:t>Iron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8161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2713" y="88898"/>
            <a:ext cx="5426574" cy="676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0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Fecal Coliform Bacteria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Management and Maintenance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92" y="1772462"/>
            <a:ext cx="8288262" cy="4351338"/>
          </a:xfrm>
        </p:spPr>
      </p:pic>
    </p:spTree>
    <p:extLst>
      <p:ext uri="{BB962C8B-B14F-4D97-AF65-F5344CB8AC3E}">
        <p14:creationId xmlns:p14="http://schemas.microsoft.com/office/powerpoint/2010/main" val="147897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Why do we need a swimming hole?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87" y="1934369"/>
            <a:ext cx="9344025" cy="4133850"/>
          </a:xfrm>
        </p:spPr>
      </p:pic>
    </p:spTree>
    <p:extLst>
      <p:ext uri="{BB962C8B-B14F-4D97-AF65-F5344CB8AC3E}">
        <p14:creationId xmlns:p14="http://schemas.microsoft.com/office/powerpoint/2010/main" val="2949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270" y="885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Where on the millrace?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14131"/>
            <a:ext cx="10667740" cy="517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4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dirty="0" smtClean="0"/>
              <a:t>The Spot</a:t>
            </a:r>
            <a:endParaRPr lang="en-US" sz="8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690688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4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/>
              <a:t>Considerations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Erosion</a:t>
            </a:r>
          </a:p>
          <a:p>
            <a:r>
              <a:rPr lang="en-US" sz="6000" dirty="0" smtClean="0"/>
              <a:t>Animals and plants</a:t>
            </a:r>
          </a:p>
          <a:p>
            <a:r>
              <a:rPr lang="en-US" sz="6000" dirty="0" smtClean="0"/>
              <a:t>Human Safety</a:t>
            </a:r>
          </a:p>
          <a:p>
            <a:r>
              <a:rPr lang="en-US" sz="6000" dirty="0" smtClean="0"/>
              <a:t>Maintenance of site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6450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 smtClean="0"/>
              <a:t>Erosion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Beach</a:t>
            </a:r>
          </a:p>
          <a:p>
            <a:endParaRPr lang="en-US" sz="6000" dirty="0"/>
          </a:p>
          <a:p>
            <a:r>
              <a:rPr lang="en-US" sz="6000" dirty="0" smtClean="0"/>
              <a:t>Riverbed 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0609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Riverbed Erosion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8762" y="1399431"/>
            <a:ext cx="5344817" cy="2309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8802"/>
          <a:stretch/>
        </p:blipFill>
        <p:spPr>
          <a:xfrm>
            <a:off x="3352482" y="3854416"/>
            <a:ext cx="5357376" cy="249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Beach Erosion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08" y="1825625"/>
            <a:ext cx="7534784" cy="4351338"/>
          </a:xfrm>
        </p:spPr>
      </p:pic>
    </p:spTree>
    <p:extLst>
      <p:ext uri="{BB962C8B-B14F-4D97-AF65-F5344CB8AC3E}">
        <p14:creationId xmlns:p14="http://schemas.microsoft.com/office/powerpoint/2010/main" val="11820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" y="24042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/>
              <a:t>Animals and Plants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480559"/>
            <a:ext cx="4081272" cy="16964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1559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61</Words>
  <Application>Microsoft Office PowerPoint</Application>
  <PresentationFormat>Widescreen</PresentationFormat>
  <Paragraphs>28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Swimming the Milllrace</vt:lpstr>
      <vt:lpstr>Why do we need a swimming hole?</vt:lpstr>
      <vt:lpstr>Where on the millrace?</vt:lpstr>
      <vt:lpstr>The Spot</vt:lpstr>
      <vt:lpstr>Considerations</vt:lpstr>
      <vt:lpstr>Erosion</vt:lpstr>
      <vt:lpstr>Riverbed Erosion</vt:lpstr>
      <vt:lpstr>Beach Erosion</vt:lpstr>
      <vt:lpstr>Animals and Plants</vt:lpstr>
      <vt:lpstr>Geese</vt:lpstr>
      <vt:lpstr>Is it safe to swim?</vt:lpstr>
      <vt:lpstr>Tests Ran</vt:lpstr>
      <vt:lpstr>PowerPoint Presentation</vt:lpstr>
      <vt:lpstr>Fecal Coliform Bacteria</vt:lpstr>
      <vt:lpstr>Management and Maintenance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Swimming the Milllrace</dc:title>
  <dc:creator>Yams</dc:creator>
  <cp:lastModifiedBy>Yams</cp:lastModifiedBy>
  <cp:revision>17</cp:revision>
  <dcterms:created xsi:type="dcterms:W3CDTF">2017-06-06T17:16:33Z</dcterms:created>
  <dcterms:modified xsi:type="dcterms:W3CDTF">2017-06-06T22:04:35Z</dcterms:modified>
</cp:coreProperties>
</file>