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  <p:sldMasterId id="2147483913" r:id="rId2"/>
  </p:sldMasterIdLst>
  <p:notesMasterIdLst>
    <p:notesMasterId r:id="rId12"/>
  </p:notesMasterIdLst>
  <p:sldIdLst>
    <p:sldId id="271" r:id="rId3"/>
    <p:sldId id="274" r:id="rId4"/>
    <p:sldId id="257" r:id="rId5"/>
    <p:sldId id="275" r:id="rId6"/>
    <p:sldId id="276" r:id="rId7"/>
    <p:sldId id="277" r:id="rId8"/>
    <p:sldId id="261" r:id="rId9"/>
    <p:sldId id="26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B41A1-F725-4C82-B289-0D1470856A29}" v="1" dt="2026-05-04T18:44:08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ade" userId="de06ce86-cb21-44c9-a67c-586db1451de1" providerId="ADAL" clId="{692B2C79-DC2A-49E6-B0A9-57BB3196A191}"/>
    <pc:docChg chg="undo custSel addSld delSld modSld sldOrd">
      <pc:chgData name="Jason Wade" userId="de06ce86-cb21-44c9-a67c-586db1451de1" providerId="ADAL" clId="{692B2C79-DC2A-49E6-B0A9-57BB3196A191}" dt="2026-05-04T18:46:28.668" v="282" actId="255"/>
      <pc:docMkLst>
        <pc:docMk/>
      </pc:docMkLst>
      <pc:sldChg chg="modSp add mod setBg">
        <pc:chgData name="Jason Wade" userId="de06ce86-cb21-44c9-a67c-586db1451de1" providerId="ADAL" clId="{692B2C79-DC2A-49E6-B0A9-57BB3196A191}" dt="2026-04-30T21:52:13.496" v="26" actId="1076"/>
        <pc:sldMkLst>
          <pc:docMk/>
          <pc:sldMk cId="0" sldId="257"/>
        </pc:sldMkLst>
        <pc:spChg chg="mod">
          <ac:chgData name="Jason Wade" userId="de06ce86-cb21-44c9-a67c-586db1451de1" providerId="ADAL" clId="{692B2C79-DC2A-49E6-B0A9-57BB3196A191}" dt="2026-04-30T21:51:56.706" v="22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4-30T21:52:00.015" v="23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4-30T21:52:09.261" v="25" actId="14100"/>
          <ac:spMkLst>
            <pc:docMk/>
            <pc:sldMk cId="0" sldId="257"/>
            <ac:spMk id="4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4-30T21:52:13.496" v="26" actId="1076"/>
          <ac:spMkLst>
            <pc:docMk/>
            <pc:sldMk cId="0" sldId="257"/>
            <ac:spMk id="8" creationId="{00000000-0000-0000-0000-000000000000}"/>
          </ac:spMkLst>
        </pc:spChg>
      </pc:sldChg>
      <pc:sldChg chg="modSp add del mod setBg">
        <pc:chgData name="Jason Wade" userId="de06ce86-cb21-44c9-a67c-586db1451de1" providerId="ADAL" clId="{692B2C79-DC2A-49E6-B0A9-57BB3196A191}" dt="2026-05-04T18:42:47.588" v="200" actId="47"/>
        <pc:sldMkLst>
          <pc:docMk/>
          <pc:sldMk cId="0" sldId="258"/>
        </pc:sldMkLst>
      </pc:sldChg>
      <pc:sldChg chg="modSp add del mod setBg">
        <pc:chgData name="Jason Wade" userId="de06ce86-cb21-44c9-a67c-586db1451de1" providerId="ADAL" clId="{692B2C79-DC2A-49E6-B0A9-57BB3196A191}" dt="2026-05-04T18:42:47.588" v="200" actId="47"/>
        <pc:sldMkLst>
          <pc:docMk/>
          <pc:sldMk cId="0" sldId="259"/>
        </pc:sldMkLst>
        <pc:spChg chg="mod">
          <ac:chgData name="Jason Wade" userId="de06ce86-cb21-44c9-a67c-586db1451de1" providerId="ADAL" clId="{692B2C79-DC2A-49E6-B0A9-57BB3196A191}" dt="2026-05-04T18:42:15.819" v="197" actId="14100"/>
          <ac:spMkLst>
            <pc:docMk/>
            <pc:sldMk cId="0" sldId="259"/>
            <ac:spMk id="4" creationId="{00000000-0000-0000-0000-000000000000}"/>
          </ac:spMkLst>
        </pc:spChg>
      </pc:sldChg>
      <pc:sldChg chg="delSp modSp add del mod setBg">
        <pc:chgData name="Jason Wade" userId="de06ce86-cb21-44c9-a67c-586db1451de1" providerId="ADAL" clId="{692B2C79-DC2A-49E6-B0A9-57BB3196A191}" dt="2026-05-04T18:41:41.625" v="192" actId="47"/>
        <pc:sldMkLst>
          <pc:docMk/>
          <pc:sldMk cId="0" sldId="260"/>
        </pc:sldMkLst>
        <pc:spChg chg="mod">
          <ac:chgData name="Jason Wade" userId="de06ce86-cb21-44c9-a67c-586db1451de1" providerId="ADAL" clId="{692B2C79-DC2A-49E6-B0A9-57BB3196A191}" dt="2026-05-04T18:41:37.930" v="191" actId="14100"/>
          <ac:spMkLst>
            <pc:docMk/>
            <pc:sldMk cId="0" sldId="260"/>
            <ac:spMk id="4" creationId="{00000000-0000-0000-0000-000000000000}"/>
          </ac:spMkLst>
        </pc:spChg>
      </pc:sldChg>
      <pc:sldChg chg="delSp modSp add mod ord setBg">
        <pc:chgData name="Jason Wade" userId="de06ce86-cb21-44c9-a67c-586db1451de1" providerId="ADAL" clId="{692B2C79-DC2A-49E6-B0A9-57BB3196A191}" dt="2026-05-04T18:42:25.051" v="199"/>
        <pc:sldMkLst>
          <pc:docMk/>
          <pc:sldMk cId="0" sldId="261"/>
        </pc:sldMkLst>
        <pc:spChg chg="mod">
          <ac:chgData name="Jason Wade" userId="de06ce86-cb21-44c9-a67c-586db1451de1" providerId="ADAL" clId="{692B2C79-DC2A-49E6-B0A9-57BB3196A191}" dt="2026-04-30T21:54:10.883" v="42" actId="14100"/>
          <ac:spMkLst>
            <pc:docMk/>
            <pc:sldMk cId="0" sldId="261"/>
            <ac:spMk id="2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4-30T21:54:15.101" v="43" actId="14100"/>
          <ac:spMkLst>
            <pc:docMk/>
            <pc:sldMk cId="0" sldId="261"/>
            <ac:spMk id="3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5-04T18:41:52.252" v="193" actId="14100"/>
          <ac:spMkLst>
            <pc:docMk/>
            <pc:sldMk cId="0" sldId="261"/>
            <ac:spMk id="4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4-30T21:54:22.223" v="45" actId="1076"/>
          <ac:spMkLst>
            <pc:docMk/>
            <pc:sldMk cId="0" sldId="261"/>
            <ac:spMk id="8" creationId="{00000000-0000-0000-0000-000000000000}"/>
          </ac:spMkLst>
        </pc:spChg>
      </pc:sldChg>
      <pc:sldChg chg="modSp add del mod setBg">
        <pc:chgData name="Jason Wade" userId="de06ce86-cb21-44c9-a67c-586db1451de1" providerId="ADAL" clId="{692B2C79-DC2A-49E6-B0A9-57BB3196A191}" dt="2026-05-04T18:42:00.319" v="194" actId="47"/>
        <pc:sldMkLst>
          <pc:docMk/>
          <pc:sldMk cId="0" sldId="262"/>
        </pc:sldMkLst>
      </pc:sldChg>
      <pc:sldChg chg="modSp add del mod setBg">
        <pc:chgData name="Jason Wade" userId="de06ce86-cb21-44c9-a67c-586db1451de1" providerId="ADAL" clId="{692B2C79-DC2A-49E6-B0A9-57BB3196A191}" dt="2026-05-04T18:40:16.186" v="180" actId="2696"/>
        <pc:sldMkLst>
          <pc:docMk/>
          <pc:sldMk cId="0" sldId="263"/>
        </pc:sldMkLst>
        <pc:spChg chg="mod">
          <ac:chgData name="Jason Wade" userId="de06ce86-cb21-44c9-a67c-586db1451de1" providerId="ADAL" clId="{692B2C79-DC2A-49E6-B0A9-57BB3196A191}" dt="2026-05-04T18:40:02.732" v="177" actId="14100"/>
          <ac:spMkLst>
            <pc:docMk/>
            <pc:sldMk cId="0" sldId="263"/>
            <ac:spMk id="2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5-04T18:38:47.450" v="171" actId="6549"/>
          <ac:spMkLst>
            <pc:docMk/>
            <pc:sldMk cId="0" sldId="263"/>
            <ac:spMk id="3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5-04T18:40:05.379" v="178" actId="14100"/>
          <ac:spMkLst>
            <pc:docMk/>
            <pc:sldMk cId="0" sldId="263"/>
            <ac:spMk id="4" creationId="{00000000-0000-0000-0000-000000000000}"/>
          </ac:spMkLst>
        </pc:spChg>
        <pc:spChg chg="mod">
          <ac:chgData name="Jason Wade" userId="de06ce86-cb21-44c9-a67c-586db1451de1" providerId="ADAL" clId="{692B2C79-DC2A-49E6-B0A9-57BB3196A191}" dt="2026-05-04T18:40:09.241" v="179" actId="14100"/>
          <ac:spMkLst>
            <pc:docMk/>
            <pc:sldMk cId="0" sldId="263"/>
            <ac:spMk id="7" creationId="{00000000-0000-0000-0000-000000000000}"/>
          </ac:spMkLst>
        </pc:spChg>
      </pc:sldChg>
      <pc:sldChg chg="modSp mod ord">
        <pc:chgData name="Jason Wade" userId="de06ce86-cb21-44c9-a67c-586db1451de1" providerId="ADAL" clId="{692B2C79-DC2A-49E6-B0A9-57BB3196A191}" dt="2026-05-04T18:39:41.170" v="174"/>
        <pc:sldMkLst>
          <pc:docMk/>
          <pc:sldMk cId="4193791082" sldId="265"/>
        </pc:sldMkLst>
        <pc:spChg chg="mod">
          <ac:chgData name="Jason Wade" userId="de06ce86-cb21-44c9-a67c-586db1451de1" providerId="ADAL" clId="{692B2C79-DC2A-49E6-B0A9-57BB3196A191}" dt="2026-04-23T18:41:44.693" v="4"/>
          <ac:spMkLst>
            <pc:docMk/>
            <pc:sldMk cId="4193791082" sldId="265"/>
            <ac:spMk id="2" creationId="{F547E18F-E694-3857-9504-93A4785B0F19}"/>
          </ac:spMkLst>
        </pc:spChg>
        <pc:spChg chg="mod">
          <ac:chgData name="Jason Wade" userId="de06ce86-cb21-44c9-a67c-586db1451de1" providerId="ADAL" clId="{692B2C79-DC2A-49E6-B0A9-57BB3196A191}" dt="2026-04-30T21:46:00.082" v="8" actId="12"/>
          <ac:spMkLst>
            <pc:docMk/>
            <pc:sldMk cId="4193791082" sldId="265"/>
            <ac:spMk id="3" creationId="{1474606A-3831-5A4A-1E8F-BC111F27394B}"/>
          </ac:spMkLst>
        </pc:spChg>
        <pc:spChg chg="mod">
          <ac:chgData name="Jason Wade" userId="de06ce86-cb21-44c9-a67c-586db1451de1" providerId="ADAL" clId="{692B2C79-DC2A-49E6-B0A9-57BB3196A191}" dt="2026-04-30T21:46:05.144" v="10" actId="12"/>
          <ac:spMkLst>
            <pc:docMk/>
            <pc:sldMk cId="4193791082" sldId="265"/>
            <ac:spMk id="4" creationId="{4317861D-F061-EF81-19BD-2CD730892E2E}"/>
          </ac:spMkLst>
        </pc:spChg>
      </pc:sldChg>
      <pc:sldChg chg="delSp ord delDesignElem">
        <pc:chgData name="Jason Wade" userId="de06ce86-cb21-44c9-a67c-586db1451de1" providerId="ADAL" clId="{692B2C79-DC2A-49E6-B0A9-57BB3196A191}" dt="2026-05-04T18:39:56.657" v="176"/>
        <pc:sldMkLst>
          <pc:docMk/>
          <pc:sldMk cId="321775067" sldId="266"/>
        </pc:sldMkLst>
      </pc:sldChg>
      <pc:sldChg chg="delSp modSp mod ord delDesignElem">
        <pc:chgData name="Jason Wade" userId="de06ce86-cb21-44c9-a67c-586db1451de1" providerId="ADAL" clId="{692B2C79-DC2A-49E6-B0A9-57BB3196A191}" dt="2026-05-04T18:39:56.657" v="176"/>
        <pc:sldMkLst>
          <pc:docMk/>
          <pc:sldMk cId="838168071" sldId="267"/>
        </pc:sldMkLst>
      </pc:sldChg>
      <pc:sldChg chg="add del setBg">
        <pc:chgData name="Jason Wade" userId="de06ce86-cb21-44c9-a67c-586db1451de1" providerId="ADAL" clId="{692B2C79-DC2A-49E6-B0A9-57BB3196A191}" dt="2026-05-04T18:38:36.046" v="169" actId="2696"/>
        <pc:sldMkLst>
          <pc:docMk/>
          <pc:sldMk cId="894146312" sldId="269"/>
        </pc:sldMkLst>
      </pc:sldChg>
      <pc:sldChg chg="modSp mod">
        <pc:chgData name="Jason Wade" userId="de06ce86-cb21-44c9-a67c-586db1451de1" providerId="ADAL" clId="{692B2C79-DC2A-49E6-B0A9-57BB3196A191}" dt="2026-05-04T18:44:37.499" v="244" actId="1076"/>
        <pc:sldMkLst>
          <pc:docMk/>
          <pc:sldMk cId="1783284866" sldId="271"/>
        </pc:sldMkLst>
        <pc:spChg chg="mod">
          <ac:chgData name="Jason Wade" userId="de06ce86-cb21-44c9-a67c-586db1451de1" providerId="ADAL" clId="{692B2C79-DC2A-49E6-B0A9-57BB3196A191}" dt="2026-05-04T18:44:37.499" v="244" actId="1076"/>
          <ac:spMkLst>
            <pc:docMk/>
            <pc:sldMk cId="1783284866" sldId="271"/>
            <ac:spMk id="2" creationId="{CDB0CB79-38BB-AE40-33B1-7C86A8E155FF}"/>
          </ac:spMkLst>
        </pc:spChg>
        <pc:spChg chg="mod">
          <ac:chgData name="Jason Wade" userId="de06ce86-cb21-44c9-a67c-586db1451de1" providerId="ADAL" clId="{692B2C79-DC2A-49E6-B0A9-57BB3196A191}" dt="2026-05-04T18:44:29.454" v="243" actId="1076"/>
          <ac:spMkLst>
            <pc:docMk/>
            <pc:sldMk cId="1783284866" sldId="271"/>
            <ac:spMk id="3" creationId="{1B2ECFDC-2DAE-00AF-2CD4-9B5280A7DE11}"/>
          </ac:spMkLst>
        </pc:spChg>
      </pc:sldChg>
      <pc:sldChg chg="add ord">
        <pc:chgData name="Jason Wade" userId="de06ce86-cb21-44c9-a67c-586db1451de1" providerId="ADAL" clId="{692B2C79-DC2A-49E6-B0A9-57BB3196A191}" dt="2026-04-30T21:51:44.965" v="20"/>
        <pc:sldMkLst>
          <pc:docMk/>
          <pc:sldMk cId="4038107369" sldId="274"/>
        </pc:sldMkLst>
      </pc:sldChg>
      <pc:sldChg chg="modSp add mod setBg">
        <pc:chgData name="Jason Wade" userId="de06ce86-cb21-44c9-a67c-586db1451de1" providerId="ADAL" clId="{692B2C79-DC2A-49E6-B0A9-57BB3196A191}" dt="2026-05-04T18:43:14.270" v="223" actId="6549"/>
        <pc:sldMkLst>
          <pc:docMk/>
          <pc:sldMk cId="2854366698" sldId="275"/>
        </pc:sldMkLst>
        <pc:spChg chg="mod">
          <ac:chgData name="Jason Wade" userId="de06ce86-cb21-44c9-a67c-586db1451de1" providerId="ADAL" clId="{692B2C79-DC2A-49E6-B0A9-57BB3196A191}" dt="2026-05-04T18:36:58.104" v="53" actId="14100"/>
          <ac:spMkLst>
            <pc:docMk/>
            <pc:sldMk cId="2854366698" sldId="275"/>
            <ac:spMk id="2" creationId="{1B887B7E-E210-E7CC-8107-386706BC7370}"/>
          </ac:spMkLst>
        </pc:spChg>
        <pc:spChg chg="mod">
          <ac:chgData name="Jason Wade" userId="de06ce86-cb21-44c9-a67c-586db1451de1" providerId="ADAL" clId="{692B2C79-DC2A-49E6-B0A9-57BB3196A191}" dt="2026-05-04T18:36:52.319" v="51" actId="14100"/>
          <ac:spMkLst>
            <pc:docMk/>
            <pc:sldMk cId="2854366698" sldId="275"/>
            <ac:spMk id="3" creationId="{D42CAFAC-BD6B-0F03-6CA1-361D7D5A8BFA}"/>
          </ac:spMkLst>
        </pc:spChg>
        <pc:spChg chg="mod">
          <ac:chgData name="Jason Wade" userId="de06ce86-cb21-44c9-a67c-586db1451de1" providerId="ADAL" clId="{692B2C79-DC2A-49E6-B0A9-57BB3196A191}" dt="2026-05-04T18:41:06.482" v="190" actId="1076"/>
          <ac:spMkLst>
            <pc:docMk/>
            <pc:sldMk cId="2854366698" sldId="275"/>
            <ac:spMk id="4" creationId="{B1E87173-2D3B-DAC4-5A74-85E0E5B917C5}"/>
          </ac:spMkLst>
        </pc:spChg>
        <pc:spChg chg="mod">
          <ac:chgData name="Jason Wade" userId="de06ce86-cb21-44c9-a67c-586db1451de1" providerId="ADAL" clId="{692B2C79-DC2A-49E6-B0A9-57BB3196A191}" dt="2026-05-04T18:43:14.270" v="223" actId="6549"/>
          <ac:spMkLst>
            <pc:docMk/>
            <pc:sldMk cId="2854366698" sldId="275"/>
            <ac:spMk id="8" creationId="{91A96229-3DE5-EE9F-44F7-E80AF6EEAE87}"/>
          </ac:spMkLst>
        </pc:spChg>
      </pc:sldChg>
      <pc:sldChg chg="modSp add mod setBg">
        <pc:chgData name="Jason Wade" userId="de06ce86-cb21-44c9-a67c-586db1451de1" providerId="ADAL" clId="{692B2C79-DC2A-49E6-B0A9-57BB3196A191}" dt="2026-05-04T18:45:45.366" v="274" actId="255"/>
        <pc:sldMkLst>
          <pc:docMk/>
          <pc:sldMk cId="2504070677" sldId="276"/>
        </pc:sldMkLst>
        <pc:spChg chg="mod">
          <ac:chgData name="Jason Wade" userId="de06ce86-cb21-44c9-a67c-586db1451de1" providerId="ADAL" clId="{692B2C79-DC2A-49E6-B0A9-57BB3196A191}" dt="2026-05-04T18:45:45.366" v="274" actId="255"/>
          <ac:spMkLst>
            <pc:docMk/>
            <pc:sldMk cId="2504070677" sldId="276"/>
            <ac:spMk id="2" creationId="{7C776FEF-05C3-5E9F-74DE-0710014DCAB9}"/>
          </ac:spMkLst>
        </pc:spChg>
        <pc:spChg chg="mod">
          <ac:chgData name="Jason Wade" userId="de06ce86-cb21-44c9-a67c-586db1451de1" providerId="ADAL" clId="{692B2C79-DC2A-49E6-B0A9-57BB3196A191}" dt="2026-05-04T18:38:03.430" v="164" actId="27636"/>
          <ac:spMkLst>
            <pc:docMk/>
            <pc:sldMk cId="2504070677" sldId="276"/>
            <ac:spMk id="3" creationId="{EBE446F7-7E6A-586E-111E-29955F1394EA}"/>
          </ac:spMkLst>
        </pc:spChg>
        <pc:spChg chg="mod">
          <ac:chgData name="Jason Wade" userId="de06ce86-cb21-44c9-a67c-586db1451de1" providerId="ADAL" clId="{692B2C79-DC2A-49E6-B0A9-57BB3196A191}" dt="2026-05-04T18:40:54.118" v="188" actId="14100"/>
          <ac:spMkLst>
            <pc:docMk/>
            <pc:sldMk cId="2504070677" sldId="276"/>
            <ac:spMk id="4" creationId="{6098FC0C-69C2-2F65-C17B-ED65A447DD74}"/>
          </ac:spMkLst>
        </pc:spChg>
        <pc:spChg chg="mod">
          <ac:chgData name="Jason Wade" userId="de06ce86-cb21-44c9-a67c-586db1451de1" providerId="ADAL" clId="{692B2C79-DC2A-49E6-B0A9-57BB3196A191}" dt="2026-05-04T18:43:19.571" v="224" actId="14100"/>
          <ac:spMkLst>
            <pc:docMk/>
            <pc:sldMk cId="2504070677" sldId="276"/>
            <ac:spMk id="8" creationId="{6AF5B1FE-0D32-B59A-6464-62A6B9D5C8E1}"/>
          </ac:spMkLst>
        </pc:spChg>
      </pc:sldChg>
      <pc:sldChg chg="modSp add mod setBg">
        <pc:chgData name="Jason Wade" userId="de06ce86-cb21-44c9-a67c-586db1451de1" providerId="ADAL" clId="{692B2C79-DC2A-49E6-B0A9-57BB3196A191}" dt="2026-05-04T18:46:28.668" v="282" actId="255"/>
        <pc:sldMkLst>
          <pc:docMk/>
          <pc:sldMk cId="3806009406" sldId="277"/>
        </pc:sldMkLst>
        <pc:spChg chg="mod">
          <ac:chgData name="Jason Wade" userId="de06ce86-cb21-44c9-a67c-586db1451de1" providerId="ADAL" clId="{692B2C79-DC2A-49E6-B0A9-57BB3196A191}" dt="2026-05-04T18:46:28.668" v="282" actId="255"/>
          <ac:spMkLst>
            <pc:docMk/>
            <pc:sldMk cId="3806009406" sldId="277"/>
            <ac:spMk id="2" creationId="{4E159DE0-A4AA-48E2-F544-5D9286205C86}"/>
          </ac:spMkLst>
        </pc:spChg>
        <pc:spChg chg="mod">
          <ac:chgData name="Jason Wade" userId="de06ce86-cb21-44c9-a67c-586db1451de1" providerId="ADAL" clId="{692B2C79-DC2A-49E6-B0A9-57BB3196A191}" dt="2026-05-04T18:38:20.906" v="167" actId="27636"/>
          <ac:spMkLst>
            <pc:docMk/>
            <pc:sldMk cId="3806009406" sldId="277"/>
            <ac:spMk id="3" creationId="{49058EA0-7F73-5EFB-2B3A-C1FE1623CD21}"/>
          </ac:spMkLst>
        </pc:spChg>
        <pc:spChg chg="mod">
          <ac:chgData name="Jason Wade" userId="de06ce86-cb21-44c9-a67c-586db1451de1" providerId="ADAL" clId="{692B2C79-DC2A-49E6-B0A9-57BB3196A191}" dt="2026-05-04T18:40:48.375" v="187" actId="14100"/>
          <ac:spMkLst>
            <pc:docMk/>
            <pc:sldMk cId="3806009406" sldId="277"/>
            <ac:spMk id="4" creationId="{225F4673-7A13-3AFC-3339-567673428602}"/>
          </ac:spMkLst>
        </pc:spChg>
        <pc:spChg chg="mod">
          <ac:chgData name="Jason Wade" userId="de06ce86-cb21-44c9-a67c-586db1451de1" providerId="ADAL" clId="{692B2C79-DC2A-49E6-B0A9-57BB3196A191}" dt="2026-05-04T18:43:40.448" v="225" actId="14100"/>
          <ac:spMkLst>
            <pc:docMk/>
            <pc:sldMk cId="3806009406" sldId="277"/>
            <ac:spMk id="8" creationId="{4DF7B33D-8496-2235-5AF3-DBF0FBB699E1}"/>
          </ac:spMkLst>
        </pc:spChg>
      </pc:sldChg>
    </pc:docChg>
  </pc:docChgLst>
  <pc:docChgLst>
    <pc:chgData name="Jason Wade" userId="de06ce86-cb21-44c9-a67c-586db1451de1" providerId="ADAL" clId="{2E3F79B1-E46E-4BFC-BC1B-023513FB0E5A}"/>
    <pc:docChg chg="undo redo custSel addSld delSld modSld">
      <pc:chgData name="Jason Wade" userId="de06ce86-cb21-44c9-a67c-586db1451de1" providerId="ADAL" clId="{2E3F79B1-E46E-4BFC-BC1B-023513FB0E5A}" dt="2026-05-05T06:11:40.467" v="432" actId="27636"/>
      <pc:docMkLst>
        <pc:docMk/>
      </pc:docMkLst>
      <pc:sldChg chg="modSp mod">
        <pc:chgData name="Jason Wade" userId="de06ce86-cb21-44c9-a67c-586db1451de1" providerId="ADAL" clId="{2E3F79B1-E46E-4BFC-BC1B-023513FB0E5A}" dt="2026-05-05T06:09:12.505" v="397" actId="403"/>
        <pc:sldMkLst>
          <pc:docMk/>
          <pc:sldMk cId="0" sldId="257"/>
        </pc:sldMkLst>
        <pc:spChg chg="mod">
          <ac:chgData name="Jason Wade" userId="de06ce86-cb21-44c9-a67c-586db1451de1" providerId="ADAL" clId="{2E3F79B1-E46E-4BFC-BC1B-023513FB0E5A}" dt="2026-05-05T06:09:12.505" v="397" actId="403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Jason Wade" userId="de06ce86-cb21-44c9-a67c-586db1451de1" providerId="ADAL" clId="{2E3F79B1-E46E-4BFC-BC1B-023513FB0E5A}" dt="2026-05-05T06:10:01.609" v="415" actId="255"/>
        <pc:sldMkLst>
          <pc:docMk/>
          <pc:sldMk cId="0" sldId="261"/>
        </pc:sldMkLst>
        <pc:spChg chg="mod">
          <ac:chgData name="Jason Wade" userId="de06ce86-cb21-44c9-a67c-586db1451de1" providerId="ADAL" clId="{2E3F79B1-E46E-4BFC-BC1B-023513FB0E5A}" dt="2026-05-05T06:10:01.609" v="415" actId="255"/>
          <ac:spMkLst>
            <pc:docMk/>
            <pc:sldMk cId="0" sldId="261"/>
            <ac:spMk id="8" creationId="{00000000-0000-0000-0000-000000000000}"/>
          </ac:spMkLst>
        </pc:spChg>
      </pc:sldChg>
      <pc:sldChg chg="modSp mod setBg">
        <pc:chgData name="Jason Wade" userId="de06ce86-cb21-44c9-a67c-586db1451de1" providerId="ADAL" clId="{2E3F79B1-E46E-4BFC-BC1B-023513FB0E5A}" dt="2026-05-05T06:11:40.467" v="432" actId="27636"/>
        <pc:sldMkLst>
          <pc:docMk/>
          <pc:sldMk cId="4193791082" sldId="265"/>
        </pc:sldMkLst>
        <pc:spChg chg="mod">
          <ac:chgData name="Jason Wade" userId="de06ce86-cb21-44c9-a67c-586db1451de1" providerId="ADAL" clId="{2E3F79B1-E46E-4BFC-BC1B-023513FB0E5A}" dt="2026-04-24T06:16:40.822" v="159" actId="1076"/>
          <ac:spMkLst>
            <pc:docMk/>
            <pc:sldMk cId="4193791082" sldId="265"/>
            <ac:spMk id="2" creationId="{F547E18F-E694-3857-9504-93A4785B0F19}"/>
          </ac:spMkLst>
        </pc:spChg>
        <pc:spChg chg="mod">
          <ac:chgData name="Jason Wade" userId="de06ce86-cb21-44c9-a67c-586db1451de1" providerId="ADAL" clId="{2E3F79B1-E46E-4BFC-BC1B-023513FB0E5A}" dt="2026-05-05T06:11:40.467" v="432" actId="27636"/>
          <ac:spMkLst>
            <pc:docMk/>
            <pc:sldMk cId="4193791082" sldId="265"/>
            <ac:spMk id="3" creationId="{1474606A-3831-5A4A-1E8F-BC111F27394B}"/>
          </ac:spMkLst>
        </pc:spChg>
        <pc:spChg chg="mod">
          <ac:chgData name="Jason Wade" userId="de06ce86-cb21-44c9-a67c-586db1451de1" providerId="ADAL" clId="{2E3F79B1-E46E-4BFC-BC1B-023513FB0E5A}" dt="2026-05-05T06:11:40.466" v="431" actId="27636"/>
          <ac:spMkLst>
            <pc:docMk/>
            <pc:sldMk cId="4193791082" sldId="265"/>
            <ac:spMk id="4" creationId="{4317861D-F061-EF81-19BD-2CD730892E2E}"/>
          </ac:spMkLst>
        </pc:spChg>
        <pc:picChg chg="mod">
          <ac:chgData name="Jason Wade" userId="de06ce86-cb21-44c9-a67c-586db1451de1" providerId="ADAL" clId="{2E3F79B1-E46E-4BFC-BC1B-023513FB0E5A}" dt="2026-04-24T06:22:49.128" v="349" actId="1035"/>
          <ac:picMkLst>
            <pc:docMk/>
            <pc:sldMk cId="4193791082" sldId="265"/>
            <ac:picMk id="6" creationId="{CE5309A7-513B-48CA-969C-9D2AC0ED1B2C}"/>
          </ac:picMkLst>
        </pc:picChg>
      </pc:sldChg>
      <pc:sldChg chg="addSp delSp modSp del mod">
        <pc:chgData name="Jason Wade" userId="de06ce86-cb21-44c9-a67c-586db1451de1" providerId="ADAL" clId="{2E3F79B1-E46E-4BFC-BC1B-023513FB0E5A}" dt="2026-05-05T06:07:12.531" v="384" actId="2696"/>
        <pc:sldMkLst>
          <pc:docMk/>
          <pc:sldMk cId="321775067" sldId="266"/>
        </pc:sldMkLst>
        <pc:spChg chg="mod">
          <ac:chgData name="Jason Wade" userId="de06ce86-cb21-44c9-a67c-586db1451de1" providerId="ADAL" clId="{2E3F79B1-E46E-4BFC-BC1B-023513FB0E5A}" dt="2026-04-24T06:14:21.485" v="67" actId="207"/>
          <ac:spMkLst>
            <pc:docMk/>
            <pc:sldMk cId="321775067" sldId="266"/>
            <ac:spMk id="2" creationId="{0F7D8BAA-D1CF-EEB7-F4F2-12254890ED55}"/>
          </ac:spMkLst>
        </pc:spChg>
        <pc:spChg chg="add del mod">
          <ac:chgData name="Jason Wade" userId="de06ce86-cb21-44c9-a67c-586db1451de1" providerId="ADAL" clId="{2E3F79B1-E46E-4BFC-BC1B-023513FB0E5A}" dt="2026-04-24T06:25:43.083" v="382" actId="27636"/>
          <ac:spMkLst>
            <pc:docMk/>
            <pc:sldMk cId="321775067" sldId="266"/>
            <ac:spMk id="3" creationId="{088B2EE3-26FC-B281-DA17-BC6FC2FBAD2F}"/>
          </ac:spMkLst>
        </pc:spChg>
        <pc:picChg chg="mod">
          <ac:chgData name="Jason Wade" userId="de06ce86-cb21-44c9-a67c-586db1451de1" providerId="ADAL" clId="{2E3F79B1-E46E-4BFC-BC1B-023513FB0E5A}" dt="2026-04-24T06:17:11.474" v="164" actId="1076"/>
          <ac:picMkLst>
            <pc:docMk/>
            <pc:sldMk cId="321775067" sldId="266"/>
            <ac:picMk id="23" creationId="{5A97ABAA-6A64-4406-8ED4-10DFA83115A3}"/>
          </ac:picMkLst>
        </pc:picChg>
      </pc:sldChg>
      <pc:sldChg chg="modSp del mod">
        <pc:chgData name="Jason Wade" userId="de06ce86-cb21-44c9-a67c-586db1451de1" providerId="ADAL" clId="{2E3F79B1-E46E-4BFC-BC1B-023513FB0E5A}" dt="2026-05-05T06:06:57.332" v="383" actId="2696"/>
        <pc:sldMkLst>
          <pc:docMk/>
          <pc:sldMk cId="838168071" sldId="267"/>
        </pc:sldMkLst>
      </pc:sldChg>
      <pc:sldChg chg="addSp modSp add del mod setBg">
        <pc:chgData name="Jason Wade" userId="de06ce86-cb21-44c9-a67c-586db1451de1" providerId="ADAL" clId="{2E3F79B1-E46E-4BFC-BC1B-023513FB0E5A}" dt="2026-04-24T06:20:57.355" v="304" actId="403"/>
        <pc:sldMkLst>
          <pc:docMk/>
          <pc:sldMk cId="1783284866" sldId="271"/>
        </pc:sldMkLst>
        <pc:spChg chg="mod">
          <ac:chgData name="Jason Wade" userId="de06ce86-cb21-44c9-a67c-586db1451de1" providerId="ADAL" clId="{2E3F79B1-E46E-4BFC-BC1B-023513FB0E5A}" dt="2026-04-24T06:20:57.355" v="304" actId="403"/>
          <ac:spMkLst>
            <pc:docMk/>
            <pc:sldMk cId="1783284866" sldId="271"/>
            <ac:spMk id="2" creationId="{CDB0CB79-38BB-AE40-33B1-7C86A8E155FF}"/>
          </ac:spMkLst>
        </pc:spChg>
        <pc:spChg chg="mod">
          <ac:chgData name="Jason Wade" userId="de06ce86-cb21-44c9-a67c-586db1451de1" providerId="ADAL" clId="{2E3F79B1-E46E-4BFC-BC1B-023513FB0E5A}" dt="2026-04-24T06:20:47.303" v="300" actId="1076"/>
          <ac:spMkLst>
            <pc:docMk/>
            <pc:sldMk cId="1783284866" sldId="271"/>
            <ac:spMk id="3" creationId="{1B2ECFDC-2DAE-00AF-2CD4-9B5280A7DE11}"/>
          </ac:spMkLst>
        </pc:spChg>
        <pc:spChg chg="add mod">
          <ac:chgData name="Jason Wade" userId="de06ce86-cb21-44c9-a67c-586db1451de1" providerId="ADAL" clId="{2E3F79B1-E46E-4BFC-BC1B-023513FB0E5A}" dt="2026-04-24T06:19:53.670" v="273" actId="21"/>
          <ac:spMkLst>
            <pc:docMk/>
            <pc:sldMk cId="1783284866" sldId="271"/>
            <ac:spMk id="4" creationId="{C3515EDF-BE57-9095-D454-39A48AF36245}"/>
          </ac:spMkLst>
        </pc:spChg>
      </pc:sldChg>
      <pc:sldChg chg="add">
        <pc:chgData name="Jason Wade" userId="de06ce86-cb21-44c9-a67c-586db1451de1" providerId="ADAL" clId="{2E3F79B1-E46E-4BFC-BC1B-023513FB0E5A}" dt="2026-04-24T06:24:29.763" v="374"/>
        <pc:sldMkLst>
          <pc:docMk/>
          <pc:sldMk cId="2127999803" sldId="273"/>
        </pc:sldMkLst>
      </pc:sldChg>
      <pc:sldChg chg="modSp mod">
        <pc:chgData name="Jason Wade" userId="de06ce86-cb21-44c9-a67c-586db1451de1" providerId="ADAL" clId="{2E3F79B1-E46E-4BFC-BC1B-023513FB0E5A}" dt="2026-05-05T06:09:00.449" v="395" actId="1076"/>
        <pc:sldMkLst>
          <pc:docMk/>
          <pc:sldMk cId="2854366698" sldId="275"/>
        </pc:sldMkLst>
        <pc:spChg chg="mod">
          <ac:chgData name="Jason Wade" userId="de06ce86-cb21-44c9-a67c-586db1451de1" providerId="ADAL" clId="{2E3F79B1-E46E-4BFC-BC1B-023513FB0E5A}" dt="2026-05-05T06:09:00.449" v="395" actId="1076"/>
          <ac:spMkLst>
            <pc:docMk/>
            <pc:sldMk cId="2854366698" sldId="275"/>
            <ac:spMk id="8" creationId="{91A96229-3DE5-EE9F-44F7-E80AF6EEAE87}"/>
          </ac:spMkLst>
        </pc:spChg>
      </pc:sldChg>
      <pc:sldChg chg="modSp mod">
        <pc:chgData name="Jason Wade" userId="de06ce86-cb21-44c9-a67c-586db1451de1" providerId="ADAL" clId="{2E3F79B1-E46E-4BFC-BC1B-023513FB0E5A}" dt="2026-05-05T06:09:22.681" v="401" actId="403"/>
        <pc:sldMkLst>
          <pc:docMk/>
          <pc:sldMk cId="2504070677" sldId="276"/>
        </pc:sldMkLst>
        <pc:spChg chg="mod">
          <ac:chgData name="Jason Wade" userId="de06ce86-cb21-44c9-a67c-586db1451de1" providerId="ADAL" clId="{2E3F79B1-E46E-4BFC-BC1B-023513FB0E5A}" dt="2026-05-05T06:09:22.681" v="401" actId="403"/>
          <ac:spMkLst>
            <pc:docMk/>
            <pc:sldMk cId="2504070677" sldId="276"/>
            <ac:spMk id="8" creationId="{6AF5B1FE-0D32-B59A-6464-62A6B9D5C8E1}"/>
          </ac:spMkLst>
        </pc:spChg>
      </pc:sldChg>
      <pc:sldChg chg="modSp mod">
        <pc:chgData name="Jason Wade" userId="de06ce86-cb21-44c9-a67c-586db1451de1" providerId="ADAL" clId="{2E3F79B1-E46E-4BFC-BC1B-023513FB0E5A}" dt="2026-05-05T06:09:31.028" v="406" actId="27636"/>
        <pc:sldMkLst>
          <pc:docMk/>
          <pc:sldMk cId="3806009406" sldId="277"/>
        </pc:sldMkLst>
        <pc:spChg chg="mod">
          <ac:chgData name="Jason Wade" userId="de06ce86-cb21-44c9-a67c-586db1451de1" providerId="ADAL" clId="{2E3F79B1-E46E-4BFC-BC1B-023513FB0E5A}" dt="2026-05-05T06:09:31.028" v="406" actId="27636"/>
          <ac:spMkLst>
            <pc:docMk/>
            <pc:sldMk cId="3806009406" sldId="277"/>
            <ac:spMk id="8" creationId="{4DF7B33D-8496-2235-5AF3-DBF0FBB699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37EF-F059-42FB-BF95-B4756173C57D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3B0E3-EF7A-4E7A-B967-46BB0965C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F5FB-8C38-3C8C-1DB4-B52DE3EF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09012-4764-CD4C-21B1-3C90CE921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0832C-F968-8959-6086-C69070BE3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36F8E-17BD-053A-ED2A-93326FA553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020D8-AFB7-35AA-BDF9-D44E5E6BE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4F2E8-D164-8479-0508-1C2A2411F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480D4-1477-AB56-F42A-55394F2CC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Officers may not base enforcement decisions on a person’s actual or perceived immigration status.</a:t>
            </a:r>
          </a:p>
          <a:p>
            <a:r>
              <a:rPr lang="en-US" dirty="0"/>
              <a:t>• Police action should be based on observed conduct, a call for service, a valid legal authority, or a clear public safety need.</a:t>
            </a:r>
          </a:p>
          <a:p>
            <a:r>
              <a:rPr lang="en-US" dirty="0"/>
              <a:t>• Officers should avoid asking about immigration status unless a specific legal exception or operational need applies.</a:t>
            </a:r>
          </a:p>
          <a:p>
            <a:r>
              <a:rPr lang="en-US" dirty="0"/>
              <a:t>• Agencies should update training, policy, supervision, and complaint review processes to reflect this change.</a:t>
            </a:r>
          </a:p>
          <a:p>
            <a:r>
              <a:rPr lang="en-US" dirty="0"/>
              <a:t>• Reports and enforcement decisions should clearly document the conduct or legal basis for the police action.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44681-BAC1-FD36-48A3-C4E32C5F0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05A9A-44BD-FC52-28A2-E4BE36700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4D129-F130-95C1-4127-6DEC6D870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C73ED-9D86-A71F-4CDF-36EBB01BD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Uniforms should show Department name, badge, and name or ID number as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SWAT, Fire Fighting, Riots, and other environmental concerns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Clear officer identification and documented agency assistance of who requested</a:t>
            </a:r>
            <a:endParaRPr lang="en-US" sz="1200" b="1" dirty="0">
              <a:solidFill>
                <a:srgbClr val="1C1C1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30E6-928F-BE43-DC15-D7B6A4B180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52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3B0E3-EF7A-4E7A-B967-46BB0965C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0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5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0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48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FB8D-3C07-D3F6-4B53-81FABED01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1F220-809E-1AC3-92ED-7816386AB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EEFDC-EB4D-A819-7450-94812814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8CE6-F978-2992-3E8B-89717094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C60FB-267B-9A17-C30A-21F2BCBA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6080-E97E-EABE-B724-3C26415D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20583-6C97-6956-BDE4-D07ACEAC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26A43-AE39-6A0D-93EB-72115942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5651-44A2-CB1A-A94F-42FC1B75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9705-AE69-B647-946F-3E457676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31AC-35F2-AFA7-4048-CB090F0E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2073-1232-9608-7278-DA1FC695E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6BDED-6DBC-80B8-74F6-2FC8218E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41DE1-5E0A-915B-826D-04B0D19F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A25D8-7749-536A-17D2-3E809FAD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0E38-FF9D-5945-2479-AC844EFF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25718-DE18-FDA8-CC9B-A2B17C730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0E671-88A9-BDC2-3DB9-DDAB9ADCB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0E86E-3FFA-A19A-3406-589304CD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E11E4-2DAC-4D46-C0E4-240CC343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F8A1-A5DF-D743-EB94-291BF83E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42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4051-D4B0-19DC-6BCE-DDB52E14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AECD-B7D3-405F-092F-26689668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5CA0E-C721-860C-B22F-1A8EE45CD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FB0D7-4833-0AC5-D3D3-849CECE85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52883-71ED-2DC7-9B2E-0C3FFC96D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A2B62-01E9-20A8-13F5-EE92F66E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9F343-80CF-F5B3-03D7-40508BD7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67CB9-5D32-5E12-AC63-F50C510C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D634-F4BF-E76A-6092-04865A05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3B6D1-166F-1ADA-2D1A-8116C397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DF0B3-8417-0B28-ED7F-DF9C89A6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93AE4-2435-475E-6A3D-DCC183CA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1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81220-569B-784F-861E-65759D35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9A9CD-12AC-6A98-1B95-781FE569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25F0-896D-83B6-E1C0-C8CC7127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39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16ED-84D4-C53A-DDF0-5C9A9C52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B76F-D410-2109-9802-C872F460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33BDB-BE23-F065-CF83-4B950ABE5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68827-B4F3-FE62-A2BF-3ADE2960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8C769-044A-248A-0987-B2AA274BF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B89A2-3674-3E0B-198F-2C081D32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70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AA48-11DA-8970-6A12-CA5B4C1A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18E57-C610-9C78-173D-5070E858C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5FA7D-CF69-1D6A-C25E-E95D73DAF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342FB-3B85-DD31-B403-5B3B5CC0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D566A-5AB7-C83C-C6BD-D3334FF2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D6F22-7E9F-1082-8648-F68A75D6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91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7ECB-243F-1D3B-281C-A14C26AB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DD19D-9388-A679-D568-E7CF10230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9E816-1347-37C6-33C5-618F70FB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D0D7-4C90-64F7-5488-EE32A0CA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24C67-0441-E83D-9D72-2F9B0A63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82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C7697-349A-D1BF-32A9-15499CD5A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E922A-768E-2BA0-083B-DAD2A7E8A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A0D8F-E3E2-0190-B38E-E7151DA3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2049C-D8BF-646A-A13E-71DDBE09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78EED-7A6B-6CA2-D17C-604078C3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8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9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8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2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F3181-1D2C-3FDC-2A1A-8C10FCC2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0B2B2-C09E-649D-B1CB-5CD846695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1D643-87B4-81C9-B20D-6DF4B10C4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8C2E9F-6C73-4082-A5E0-2C17B3910F31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BBD30-5BFA-AFDC-24C0-FEF36838D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86FCF-E3DB-C2B0-7F0C-BAEB95756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0D059-D4A4-4FAF-A24D-DB8F4C236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CB79-38BB-AE40-33B1-7C86A8E1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027" y="2835363"/>
            <a:ext cx="11085945" cy="2484582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</a:rPr>
              <a:t>Spring Facilities Liaison Meeting </a:t>
            </a:r>
            <a:b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</a:rPr>
              <a:t>ICE Briefing/Discussion </a:t>
            </a:r>
            <a:b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</a:rPr>
            </a:br>
            <a:b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erif Pro" panose="02040603050405020204" pitchFamily="18" charset="0"/>
              </a:rPr>
            </a:br>
            <a:endParaRPr lang="en-US" sz="4800" b="1" dirty="0">
              <a:solidFill>
                <a:schemeClr val="bg1"/>
              </a:solidFill>
              <a:latin typeface="Source Sans Pro" panose="020B0503030403020204" pitchFamily="34" charset="0"/>
              <a:ea typeface="Source Serif Pro" panose="020406030504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CFDC-2DAE-00AF-2CD4-9B5280A7D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318" y="5196172"/>
            <a:ext cx="1387364" cy="5632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</a:rPr>
              <a:t>May 2026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515EDF-BE57-9095-D454-39A48AF36245}"/>
              </a:ext>
            </a:extLst>
          </p:cNvPr>
          <p:cNvSpPr txBox="1">
            <a:spLocks/>
          </p:cNvSpPr>
          <p:nvPr/>
        </p:nvSpPr>
        <p:spPr>
          <a:xfrm>
            <a:off x="677334" y="4438588"/>
            <a:ext cx="1005120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328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45D15-D5FA-0AD6-849C-8130A359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C4C6-40A3-43AF-6A14-8C56DCF3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What actions are allowed for Oregon Law Enforcement Officers?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743BE-6195-E396-8C1B-88FE4A671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3084945"/>
            <a:ext cx="9316329" cy="28725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2"/>
                </a:solidFill>
              </a:rPr>
              <a:t>Arrests Based on Federal Civil Warrants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Trebuchet MS"/>
                <a:ea typeface="Calibri"/>
                <a:cs typeface="Calibri"/>
              </a:rPr>
              <a:t>Arrest (not detain) a person if there’s a warrant of arrest issued by a federal judge in an active federal criminal immigration enforcement case? 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u="sng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The individual must be quickly transferred to a federal law </a:t>
            </a:r>
            <a:endParaRPr lang="en-US" sz="1400" u="sng" dirty="0">
              <a:solidFill>
                <a:schemeClr val="tx2"/>
              </a:solidFill>
              <a:latin typeface="Trebuchet MS" panose="020B0603020202020204"/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u="sng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enforcement agency for further detainment on the federal warrant. </a:t>
            </a:r>
            <a:endParaRPr lang="en-US" sz="1400" u="sng" dirty="0">
              <a:solidFill>
                <a:schemeClr val="tx2"/>
              </a:solidFill>
            </a:endParaRP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546BFCC2-196E-A864-D035-D9F6F0F16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14" y="6200095"/>
            <a:ext cx="3008317" cy="4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3878" y="365760"/>
            <a:ext cx="970324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2026 legal update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1543878" y="932688"/>
            <a:ext cx="897172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666666"/>
                </a:solidFill>
              </a:rPr>
              <a:t>Oregon sanctuary law still controls how public bodies and law enforcement handle immigration enforcement requests.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1554480" y="1271016"/>
            <a:ext cx="9235440" cy="27432"/>
          </a:xfrm>
          <a:prstGeom prst="line">
            <a:avLst/>
          </a:prstGeom>
          <a:noFill/>
          <a:ln w="19050">
            <a:solidFill>
              <a:srgbClr val="004F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ppt_media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80" y="6254496"/>
            <a:ext cx="2057400" cy="28346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 rot="16200000">
            <a:off x="137160" y="1508760"/>
            <a:ext cx="59436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543878" y="1673352"/>
            <a:ext cx="9235440" cy="420624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Oregon statutes remain active</a:t>
            </a:r>
            <a:endParaRPr lang="en-US" sz="2400" dirty="0"/>
          </a:p>
          <a:p>
            <a:pPr marL="609600" lvl="1" indent="-152400">
              <a:buSzPct val="100000"/>
              <a:buChar char="•"/>
            </a:pPr>
            <a:r>
              <a:rPr lang="en-US" sz="2000" dirty="0">
                <a:solidFill>
                  <a:srgbClr val="1C1C1C"/>
                </a:solidFill>
              </a:rPr>
              <a:t>ORS sections for sanctuary law are current through early 2026 and still apply to public bodies, law enforcement agencies, and officers.</a:t>
            </a:r>
          </a:p>
          <a:p>
            <a:pPr marL="609600" lvl="1" indent="-152400">
              <a:buSzPct val="100000"/>
              <a:buChar char="•"/>
            </a:pPr>
            <a:endParaRPr lang="en-US" sz="2400" dirty="0"/>
          </a:p>
          <a:p>
            <a:pPr marL="152400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Sanctuary Promise Act remains central</a:t>
            </a:r>
            <a:endParaRPr lang="en-US" sz="2400" dirty="0"/>
          </a:p>
          <a:p>
            <a:pPr marL="609600" lvl="1" indent="-152400">
              <a:buSzPct val="100000"/>
              <a:buChar char="•"/>
            </a:pPr>
            <a:r>
              <a:rPr lang="en-US" sz="2000" dirty="0">
                <a:solidFill>
                  <a:srgbClr val="1C1C1C"/>
                </a:solidFill>
              </a:rPr>
              <a:t>The 2021 law added transparency, accountability, and stronger limits on support for federal civil immigration enforcement.</a:t>
            </a:r>
          </a:p>
          <a:p>
            <a:pPr marL="609600" lvl="1" indent="-152400">
              <a:buSzPct val="100000"/>
              <a:buChar char="•"/>
            </a:pPr>
            <a:endParaRPr lang="en-US" sz="2400" dirty="0"/>
          </a:p>
          <a:p>
            <a:pPr marL="152400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Federal protected area policy changed	</a:t>
            </a:r>
            <a:endParaRPr lang="en-US" sz="2400" dirty="0"/>
          </a:p>
          <a:p>
            <a:pPr marL="609600" lvl="1" indent="-152400">
              <a:buSzPct val="100000"/>
              <a:buChar char="•"/>
            </a:pPr>
            <a:r>
              <a:rPr lang="en-US" sz="2000" dirty="0">
                <a:solidFill>
                  <a:srgbClr val="1C1C1C"/>
                </a:solidFill>
              </a:rPr>
              <a:t>In January 2025, DHS rescinded protected area guidance. Oregon DOJ says schools, houses of worship, and hospitals are not protected areas under Oregon law.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1384280" y="6327648"/>
            <a:ext cx="2743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D96FA-3338-DD67-12E0-9B37B3328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B887B7E-E210-E7CC-8107-386706BC7370}"/>
              </a:ext>
            </a:extLst>
          </p:cNvPr>
          <p:cNvSpPr/>
          <p:nvPr/>
        </p:nvSpPr>
        <p:spPr>
          <a:xfrm>
            <a:off x="1610138" y="365760"/>
            <a:ext cx="963698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HB 4079, Public Education Immigration </a:t>
            </a:r>
            <a:r>
              <a:rPr lang="fr-FR" sz="3000" b="1" dirty="0" err="1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Response</a:t>
            </a:r>
            <a:r>
              <a:rPr lang="fr-FR" sz="3000" b="1" dirty="0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fr-FR" sz="3000" b="1" dirty="0" err="1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Policies</a:t>
            </a:r>
            <a:endParaRPr lang="en-US" sz="3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42CAFAC-BD6B-0F03-6CA1-361D7D5A8BFA}"/>
              </a:ext>
            </a:extLst>
          </p:cNvPr>
          <p:cNvSpPr/>
          <p:nvPr/>
        </p:nvSpPr>
        <p:spPr>
          <a:xfrm>
            <a:off x="1610139" y="932688"/>
            <a:ext cx="917977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666666"/>
                </a:solidFill>
              </a:rPr>
              <a:t>Requires Oregon public schools and higher education institutions to adopt policies for responding when a federal immigration authority enters school property or campus for immigration enforcement.</a:t>
            </a:r>
            <a:endParaRPr lang="en-US" sz="13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1E87173-2D3B-DAC4-5A74-85E0E5B917C5}"/>
              </a:ext>
            </a:extLst>
          </p:cNvPr>
          <p:cNvSpPr/>
          <p:nvPr/>
        </p:nvSpPr>
        <p:spPr>
          <a:xfrm>
            <a:off x="1610138" y="1312363"/>
            <a:ext cx="9179780" cy="0"/>
          </a:xfrm>
          <a:prstGeom prst="line">
            <a:avLst/>
          </a:prstGeom>
          <a:noFill/>
          <a:ln w="19050">
            <a:solidFill>
              <a:srgbClr val="004F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ppt_media/image3.png">
            <a:extLst>
              <a:ext uri="{FF2B5EF4-FFF2-40B4-BE49-F238E27FC236}">
                <a16:creationId xmlns:a16="http://schemas.microsoft.com/office/drawing/2014/main" id="{DC99C0C9-66D1-5F29-664D-E800212E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80" y="6254496"/>
            <a:ext cx="2057400" cy="283464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0435E341-3AD1-EE3F-A42E-AF62B2838E94}"/>
              </a:ext>
            </a:extLst>
          </p:cNvPr>
          <p:cNvSpPr/>
          <p:nvPr/>
        </p:nvSpPr>
        <p:spPr>
          <a:xfrm>
            <a:off x="941832" y="2212848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1A96229-3DE5-EE9F-44F7-E80AF6EEAE87}"/>
              </a:ext>
            </a:extLst>
          </p:cNvPr>
          <p:cNvSpPr/>
          <p:nvPr/>
        </p:nvSpPr>
        <p:spPr>
          <a:xfrm>
            <a:off x="1307592" y="1791863"/>
            <a:ext cx="9235440" cy="3863862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609600" lvl="1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University of Oregon impact</a:t>
            </a:r>
          </a:p>
          <a:p>
            <a:pPr marL="1066800" lvl="2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UO ALERT for ICE enforcement on campus (text/email)</a:t>
            </a:r>
            <a:endParaRPr lang="en-US" sz="2400" dirty="0">
              <a:solidFill>
                <a:srgbClr val="1C1C1C"/>
              </a:solidFill>
            </a:endParaRPr>
          </a:p>
          <a:p>
            <a:pPr marL="1524000" lvl="3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Campus policy required</a:t>
            </a:r>
          </a:p>
          <a:p>
            <a:pPr marL="1524000" lvl="3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Confirmation process required</a:t>
            </a:r>
          </a:p>
          <a:p>
            <a:pPr marL="1524000" lvl="3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Notice process required</a:t>
            </a:r>
          </a:p>
          <a:p>
            <a:pPr marL="1524000" lvl="3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Training and coordination required</a:t>
            </a:r>
          </a:p>
          <a:p>
            <a:pPr marL="1066800" lvl="2" indent="-152400">
              <a:buSzPct val="100000"/>
              <a:buChar char="•"/>
            </a:pPr>
            <a:endParaRPr lang="en-US" sz="2400" dirty="0">
              <a:solidFill>
                <a:srgbClr val="1C1C1C"/>
              </a:solidFill>
            </a:endParaRPr>
          </a:p>
          <a:p>
            <a:pPr marL="1524000" lvl="3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Effective today </a:t>
            </a:r>
            <a:r>
              <a:rPr lang="en-US" sz="2400" b="1" i="1" u="sng" dirty="0">
                <a:solidFill>
                  <a:srgbClr val="1C1C1C"/>
                </a:solidFill>
              </a:rPr>
              <a:t>May 5</a:t>
            </a:r>
            <a:r>
              <a:rPr lang="en-US" sz="2400" b="1" i="1" u="sng" baseline="30000" dirty="0">
                <a:solidFill>
                  <a:srgbClr val="1C1C1C"/>
                </a:solidFill>
              </a:rPr>
              <a:t>th</a:t>
            </a:r>
            <a:r>
              <a:rPr lang="en-US" sz="2400" b="1" i="1" u="sng" dirty="0">
                <a:solidFill>
                  <a:srgbClr val="1C1C1C"/>
                </a:solidFill>
              </a:rPr>
              <a:t>, 2026 </a:t>
            </a:r>
            <a:r>
              <a:rPr lang="en-US" sz="2400" dirty="0">
                <a:solidFill>
                  <a:srgbClr val="1C1C1C"/>
                </a:solidFill>
              </a:rPr>
              <a:t>(via emergency policy by President Scholz)</a:t>
            </a:r>
          </a:p>
          <a:p>
            <a:pPr marL="1981200" lvl="4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Must be effective by September 30, 2026 by state law</a:t>
            </a:r>
            <a:endParaRPr lang="en-US" sz="2800" b="1" dirty="0">
              <a:solidFill>
                <a:srgbClr val="1C1C1C"/>
              </a:solidFill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5B54BCF-7909-22A0-DC69-AB247C06108D}"/>
              </a:ext>
            </a:extLst>
          </p:cNvPr>
          <p:cNvSpPr/>
          <p:nvPr/>
        </p:nvSpPr>
        <p:spPr>
          <a:xfrm>
            <a:off x="11384280" y="6327648"/>
            <a:ext cx="2743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</a:rPr>
              <a:t>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436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A6F13-6395-CEC5-2239-680F4AA9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C776FEF-05C3-5E9F-74DE-0710014DCAB9}"/>
              </a:ext>
            </a:extLst>
          </p:cNvPr>
          <p:cNvSpPr/>
          <p:nvPr/>
        </p:nvSpPr>
        <p:spPr>
          <a:xfrm>
            <a:off x="1673351" y="365760"/>
            <a:ext cx="1051864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HB 4111, Immigration Status and Profiling</a:t>
            </a:r>
            <a:endParaRPr lang="en-US" sz="3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BE446F7-7E6A-586E-111E-29955F1394EA}"/>
              </a:ext>
            </a:extLst>
          </p:cNvPr>
          <p:cNvSpPr/>
          <p:nvPr/>
        </p:nvSpPr>
        <p:spPr>
          <a:xfrm>
            <a:off x="1673352" y="932688"/>
            <a:ext cx="88422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r>
              <a:rPr lang="en-US" sz="1400" dirty="0"/>
              <a:t>Limits use of immigration status in civil proceedings and updates Oregon law enforcement profiling standards to include immigration status.</a:t>
            </a:r>
            <a:endParaRPr lang="en-US" sz="13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098FC0C-69C2-2F65-C17B-ED65A447DD74}"/>
              </a:ext>
            </a:extLst>
          </p:cNvPr>
          <p:cNvSpPr/>
          <p:nvPr/>
        </p:nvSpPr>
        <p:spPr>
          <a:xfrm>
            <a:off x="1673352" y="1252728"/>
            <a:ext cx="9140422" cy="0"/>
          </a:xfrm>
          <a:prstGeom prst="line">
            <a:avLst/>
          </a:prstGeom>
          <a:noFill/>
          <a:ln w="19050">
            <a:solidFill>
              <a:srgbClr val="004F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ppt_media/image3.png">
            <a:extLst>
              <a:ext uri="{FF2B5EF4-FFF2-40B4-BE49-F238E27FC236}">
                <a16:creationId xmlns:a16="http://schemas.microsoft.com/office/drawing/2014/main" id="{7FC05ABB-FDD5-6096-3025-510791F9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80" y="6254496"/>
            <a:ext cx="2057400" cy="283464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DF6D765D-C00F-953B-043A-32E37184CFFB}"/>
              </a:ext>
            </a:extLst>
          </p:cNvPr>
          <p:cNvSpPr/>
          <p:nvPr/>
        </p:nvSpPr>
        <p:spPr>
          <a:xfrm>
            <a:off x="941832" y="2212848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6AF5B1FE-0D32-B59A-6464-62A6B9D5C8E1}"/>
              </a:ext>
            </a:extLst>
          </p:cNvPr>
          <p:cNvSpPr/>
          <p:nvPr/>
        </p:nvSpPr>
        <p:spPr>
          <a:xfrm>
            <a:off x="1097280" y="2212847"/>
            <a:ext cx="9235440" cy="2470605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609600" lvl="1" indent="-152400">
              <a:buSzPct val="100000"/>
              <a:buChar char="•"/>
            </a:pPr>
            <a:r>
              <a:rPr lang="en-US" sz="2800" b="1" dirty="0">
                <a:solidFill>
                  <a:srgbClr val="1C1C1C"/>
                </a:solidFill>
              </a:rPr>
              <a:t>Key impact for Law Enforcement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Immigration status added to profiling framework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Reinforces neutral, conduct based policing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Supports continued training on bias, profiling, and immigration status</a:t>
            </a:r>
            <a:endParaRPr lang="en-US" sz="3200" b="1" dirty="0">
              <a:solidFill>
                <a:srgbClr val="1C1C1C"/>
              </a:solidFill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F8F5179-03E1-F688-82D1-9DC92C9BBC3B}"/>
              </a:ext>
            </a:extLst>
          </p:cNvPr>
          <p:cNvSpPr/>
          <p:nvPr/>
        </p:nvSpPr>
        <p:spPr>
          <a:xfrm>
            <a:off x="11384280" y="6327648"/>
            <a:ext cx="2743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</a:rPr>
              <a:t>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407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34355-EFC7-5C81-CF68-9F30D0D8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E159DE0-A4AA-48E2-F544-5D9286205C86}"/>
              </a:ext>
            </a:extLst>
          </p:cNvPr>
          <p:cNvSpPr/>
          <p:nvPr/>
        </p:nvSpPr>
        <p:spPr>
          <a:xfrm>
            <a:off x="1673351" y="365760"/>
            <a:ext cx="1026023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3000" b="1" dirty="0">
                <a:latin typeface="Aptos Display" panose="020B0004020202020204" pitchFamily="34" charset="0"/>
              </a:rPr>
              <a:t>HB 4138, Law Enforcement Identification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9058EA0-7F73-5EFB-2B3A-C1FE1623CD21}"/>
              </a:ext>
            </a:extLst>
          </p:cNvPr>
          <p:cNvSpPr/>
          <p:nvPr/>
        </p:nvSpPr>
        <p:spPr>
          <a:xfrm>
            <a:off x="1673352" y="932688"/>
            <a:ext cx="88422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r>
              <a:rPr lang="en-US" sz="1400" dirty="0"/>
              <a:t>Requires law enforcement identification standards and limits certain public employee participation in outside law enforcement actions.</a:t>
            </a:r>
            <a:endParaRPr lang="en-US" sz="13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25F4673-7A13-3AFC-3339-567673428602}"/>
              </a:ext>
            </a:extLst>
          </p:cNvPr>
          <p:cNvSpPr/>
          <p:nvPr/>
        </p:nvSpPr>
        <p:spPr>
          <a:xfrm flipV="1">
            <a:off x="1673352" y="1252728"/>
            <a:ext cx="9133796" cy="16218"/>
          </a:xfrm>
          <a:prstGeom prst="line">
            <a:avLst/>
          </a:prstGeom>
          <a:noFill/>
          <a:ln w="19050">
            <a:solidFill>
              <a:srgbClr val="004F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ppt_media/image3.png">
            <a:extLst>
              <a:ext uri="{FF2B5EF4-FFF2-40B4-BE49-F238E27FC236}">
                <a16:creationId xmlns:a16="http://schemas.microsoft.com/office/drawing/2014/main" id="{D74207E2-2248-6AA3-A106-C32A02CAF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80" y="6254496"/>
            <a:ext cx="2057400" cy="283464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9E62C942-7F17-8FBE-6672-ED9881B9EF4C}"/>
              </a:ext>
            </a:extLst>
          </p:cNvPr>
          <p:cNvSpPr/>
          <p:nvPr/>
        </p:nvSpPr>
        <p:spPr>
          <a:xfrm>
            <a:off x="941832" y="2212848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4DF7B33D-8496-2235-5AF3-DBF0FBB699E1}"/>
              </a:ext>
            </a:extLst>
          </p:cNvPr>
          <p:cNvSpPr/>
          <p:nvPr/>
        </p:nvSpPr>
        <p:spPr>
          <a:xfrm>
            <a:off x="1097279" y="2149124"/>
            <a:ext cx="10470743" cy="253432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 lnSpcReduction="10000"/>
          </a:bodyPr>
          <a:lstStyle/>
          <a:p>
            <a:pPr marL="609600" lvl="1" indent="-152400">
              <a:buSzPct val="100000"/>
              <a:buChar char="•"/>
            </a:pPr>
            <a:r>
              <a:rPr lang="en-US" sz="2800" b="1" dirty="0">
                <a:solidFill>
                  <a:srgbClr val="1C1C1C"/>
                </a:solidFill>
              </a:rPr>
              <a:t>Key impact for Law Enforcement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Officer identification requirements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Facial covering restrictions with exceptions 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Agency policy requirements concerning identification and uniforms</a:t>
            </a:r>
          </a:p>
          <a:p>
            <a:pPr marL="1066800" lvl="2" indent="-152400">
              <a:buSzPct val="100000"/>
              <a:buChar char="•"/>
            </a:pPr>
            <a:r>
              <a:rPr lang="en-US" sz="2800" dirty="0"/>
              <a:t>Operational transparency during law enforcement activity</a:t>
            </a: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E25E5302-94A7-FA58-15DC-97F67932F558}"/>
              </a:ext>
            </a:extLst>
          </p:cNvPr>
          <p:cNvSpPr/>
          <p:nvPr/>
        </p:nvSpPr>
        <p:spPr>
          <a:xfrm>
            <a:off x="11384280" y="6327648"/>
            <a:ext cx="2743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</a:rPr>
              <a:t>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600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63756" y="365760"/>
            <a:ext cx="968336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C1C1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officers may do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1563756" y="932688"/>
            <a:ext cx="89518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666666"/>
                </a:solidFill>
              </a:rPr>
              <a:t>Oregon law allows narrow actions tied to criminal enforcement and valid federal criminal warrants.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1554480" y="1271016"/>
            <a:ext cx="9235440" cy="27432"/>
          </a:xfrm>
          <a:prstGeom prst="line">
            <a:avLst/>
          </a:prstGeom>
          <a:noFill/>
          <a:ln w="19050">
            <a:solidFill>
              <a:srgbClr val="004F2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/mnt/data/ppt_media/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80" y="6254496"/>
            <a:ext cx="2057400" cy="28346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 rot="16200000">
            <a:off x="137160" y="1508760"/>
            <a:ext cx="59436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563756" y="1751830"/>
            <a:ext cx="9235440" cy="437465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Enforce state and local law</a:t>
            </a:r>
            <a:endParaRPr lang="en-US" sz="2400" dirty="0"/>
          </a:p>
          <a:p>
            <a:pPr marL="609600" lvl="1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Respond to crimes, emergencies, safety issues, and campus law enforcement needs under Oregon authority.</a:t>
            </a:r>
          </a:p>
          <a:p>
            <a:pPr marL="152400" indent="-152400">
              <a:buSzPct val="100000"/>
              <a:buChar char="•"/>
            </a:pPr>
            <a:endParaRPr lang="en-US" sz="2400" dirty="0"/>
          </a:p>
          <a:p>
            <a:pPr marL="152400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Request criminal investigation information</a:t>
            </a:r>
            <a:endParaRPr lang="en-US" sz="2400" dirty="0"/>
          </a:p>
          <a:p>
            <a:pPr marL="609600" lvl="1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Exchange information with federal immigration authorities when asking for criminal investigation information about a named person.</a:t>
            </a:r>
          </a:p>
          <a:p>
            <a:pPr marL="152400" indent="-152400">
              <a:buSzPct val="100000"/>
              <a:buChar char="•"/>
            </a:pPr>
            <a:endParaRPr lang="en-US" sz="2400" dirty="0"/>
          </a:p>
          <a:p>
            <a:pPr marL="152400" indent="-152400">
              <a:buSzPct val="100000"/>
              <a:buChar char="•"/>
            </a:pPr>
            <a:r>
              <a:rPr lang="en-US" sz="2400" b="1" dirty="0">
                <a:solidFill>
                  <a:srgbClr val="1C1C1C"/>
                </a:solidFill>
              </a:rPr>
              <a:t>Arrest only under the criminal warrant standard</a:t>
            </a:r>
            <a:endParaRPr lang="en-US" sz="2400" dirty="0"/>
          </a:p>
          <a:p>
            <a:pPr marL="609600" lvl="1" indent="-152400">
              <a:buSzPct val="100000"/>
              <a:buChar char="•"/>
            </a:pPr>
            <a:r>
              <a:rPr lang="en-US" sz="2400" dirty="0">
                <a:solidFill>
                  <a:srgbClr val="1C1C1C"/>
                </a:solidFill>
              </a:rPr>
              <a:t>The person must face a federal criminal immigration charge and be subject to a warrant of arrest issued by a federal magistrate judge.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1384280" y="6327648"/>
            <a:ext cx="27432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E18F-E694-3857-9504-93A4785B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095" y="0"/>
            <a:ext cx="9905998" cy="190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Oregon Law Enforcement and Immigration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606A-3831-5A4A-1E8F-BC111F273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261" y="1691181"/>
            <a:ext cx="4895056" cy="47674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Oregon Revised Statutes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ORS 180.805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Prohibited involvement of public bodies in federal immigration law enforcement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ORS 180.810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Model confidentiality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ORS 181A.820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</a:rPr>
              <a:t>Enforcement of federal immigration laws</a:t>
            </a:r>
          </a:p>
          <a:p>
            <a:pPr>
              <a:buFont typeface="Arial" charset="2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7861D-F061-EF81-19BD-2CD730892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7037" y="2721263"/>
            <a:ext cx="4895056" cy="28230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UOPD</a:t>
            </a:r>
            <a:r>
              <a:rPr lang="en-US" sz="2600" dirty="0">
                <a:solidFill>
                  <a:schemeClr val="tx2"/>
                </a:solidFill>
                <a:ea typeface="+mn-lt"/>
                <a:cs typeface="+mn-lt"/>
              </a:rPr>
              <a:t> Policy Manual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600" dirty="0">
                <a:solidFill>
                  <a:schemeClr val="tx2"/>
                </a:solidFill>
                <a:ea typeface="+mn-lt"/>
                <a:cs typeface="+mn-lt"/>
              </a:rPr>
              <a:t>428 – Immigration Violations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CE5309A7-513B-48CA-969C-9D2AC0ED1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12" y="6200097"/>
            <a:ext cx="3008317" cy="4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999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7E571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55</TotalTime>
  <Words>657</Words>
  <Application>Microsoft Office PowerPoint</Application>
  <PresentationFormat>Widescreen</PresentationFormat>
  <Paragraphs>83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Corbel</vt:lpstr>
      <vt:lpstr>Source Sans Pro</vt:lpstr>
      <vt:lpstr>Trebuchet MS</vt:lpstr>
      <vt:lpstr>Wingdings</vt:lpstr>
      <vt:lpstr>Parallax</vt:lpstr>
      <vt:lpstr>Office Theme</vt:lpstr>
      <vt:lpstr> Spring Facilities Liaison Meeting  ICE Briefing/Discussion   </vt:lpstr>
      <vt:lpstr>What actions are allowed for Oregon Law Enforcement Officers?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Oregon Law Enforcement and Immigration Enforcement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Oregon Spring Facilities Liaison Meeting Tuesday, April 1, 2025</dc:title>
  <dc:creator>Jason Wade</dc:creator>
  <cp:lastModifiedBy>Jason Wade</cp:lastModifiedBy>
  <cp:revision>3</cp:revision>
  <dcterms:created xsi:type="dcterms:W3CDTF">2025-03-31T17:07:51Z</dcterms:created>
  <dcterms:modified xsi:type="dcterms:W3CDTF">2026-05-05T06:11:48Z</dcterms:modified>
</cp:coreProperties>
</file>