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453A-64A7-0524-0E4F-6B1A4193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67A80-DAB0-422B-C897-5BAA79CBB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A3D7C-3B5C-3149-5F25-F2C54B6E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DC80-78B1-99B2-C1F4-6BB4A692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7D2-B5EE-D23D-EFEE-1E99BFBF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49EB-0CB3-6EA1-85CC-F43322E5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950CD-1762-D1A8-E867-EEC9D5ECC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4B545-1A49-E49C-A1C9-DA065F73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053B-B6C1-F1B3-2AFD-D3E21A2F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B931-53F0-FFB6-0A64-DBCDB50C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6EE21-F4BC-C42A-8497-501BF05AB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5EBB3-BE34-3873-5E32-162B35C50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9F373-1ED3-DAC6-9AF7-14E97722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03F79-D944-B36C-A94D-CE549BE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04A9-74D5-AB31-5EB2-153B7E78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3E59-98E5-26C3-2D3C-715AB65E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C740-FDDB-D46C-E3FA-894F8F65D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151C4-63B9-3308-ACC3-E6D0A03C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5561-0C61-0FAF-E4B9-06549D3B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73B9-219B-4865-DCE8-26A9698A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F6F7-5783-DEDB-50C9-C4AAE7EA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510A-9B46-4211-A0A4-F746F77EF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924BD-6786-C213-87F1-CAB086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CD96-C221-A2E8-F901-B6902772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3E26-8209-0DB3-6E52-13783F57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CD76-FC54-2509-4BB5-91409397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2712-EAE5-8F32-396F-9D2ADFF0A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75CD2-DFDE-5802-C215-BBF53BD0F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A8D79-32C7-F1CB-2C0C-2BB5F542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F375C-BA29-753E-77EE-5FE5774F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F0983-C2B7-A36E-A21B-956841E1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8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39F6-B43E-3832-BB18-5D676885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17502-86B3-EA2D-B6D6-DDB79F04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A107B-0D5A-5D10-9C95-1FECC5842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2137-0F8D-D4F1-A92F-E85620D49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08BD0-5381-B55D-3CCE-5F88CEC8F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415CD-E7F4-6221-49DC-AF71ED35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BF52-2A80-7468-864F-B55B4950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50E29-B42B-606D-2E4D-144245E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5111-D6B5-B5E7-46FC-72036C61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1B0C8-92F0-4196-9E9C-06673F1B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0E580-69B9-9149-8FD8-D35D6B5E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9B40D-E017-FFBD-86CA-B093C47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D99E6-BDF7-9E26-ADD8-C6CEDA13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D1C21-C532-2661-A16F-87D71818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3B1E-C03E-D7EB-5EF0-AA61E0C2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0326-6DEF-5BE1-DFD3-C261A3FF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0FCC-52DA-94EE-2526-A94C3899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709E-590C-B151-AD99-868380A8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C84C2-257C-DD9F-0F14-70F6D585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73407-98BC-107D-3E86-C4240764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CC8AA-D8B4-55C9-C50C-B78FBA75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024F-01DD-CCC6-6541-3B4A95B6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C60E2-D752-B706-7658-B7908515F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7148-4882-E222-BBA7-75F47908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C2701-57FA-5321-F6DA-94CFBC17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FFAD9-1FCD-DCBC-8A53-306F8AE1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7EE40-8DE0-65B1-DE8D-7A32CAB3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823C3-36B9-EFD2-F41F-402CD016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EBC36-5BBA-0C3B-0778-BE5897A19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16B42-642D-9826-96AE-B48BDE85B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947CF-B9A2-41E6-BDE7-AA66D36624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4BE2-A76C-B531-6E12-BE98A8491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6F94-A0B0-69AA-E9BA-E2B8080D7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B764F-A68B-400B-B26A-7CA91CD3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6C398-F25D-032A-956A-A45B115E7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37917"/>
          <a:stretch>
            <a:fillRect/>
          </a:stretch>
        </p:blipFill>
        <p:spPr>
          <a:xfrm rot="5400000">
            <a:off x="3928179" y="-1405821"/>
            <a:ext cx="6858000" cy="96696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8D884-D8BA-FCFC-E1ED-F85B94FD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dirty="0"/>
              <a:t>Campus Landscape Damage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CACBB-4A86-12CC-82C4-7948AEEA3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By Kevin Farthing &amp; Tim Winder</a:t>
            </a:r>
          </a:p>
        </p:txBody>
      </p:sp>
    </p:spTree>
    <p:extLst>
      <p:ext uri="{BB962C8B-B14F-4D97-AF65-F5344CB8AC3E}">
        <p14:creationId xmlns:p14="http://schemas.microsoft.com/office/powerpoint/2010/main" val="232436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A3F6-E6CD-DBB3-5908-BF5B93FC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 of O Landscape as Asset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D95B-89DC-B9C9-6046-08DFFDF2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3475" cy="4351338"/>
          </a:xfrm>
        </p:spPr>
        <p:txBody>
          <a:bodyPr/>
          <a:lstStyle/>
          <a:p>
            <a:r>
              <a:rPr lang="en-US" dirty="0"/>
              <a:t>Recruiting tool </a:t>
            </a:r>
          </a:p>
          <a:p>
            <a:r>
              <a:rPr lang="en-US" dirty="0"/>
              <a:t>Community jewel</a:t>
            </a:r>
          </a:p>
          <a:p>
            <a:r>
              <a:rPr lang="en-US" dirty="0"/>
              <a:t>Over a million dollars of ongoing maintenance costs…… </a:t>
            </a:r>
          </a:p>
          <a:p>
            <a:r>
              <a:rPr lang="en-US" dirty="0"/>
              <a:t>Nexus between the academic &amp; natural worlds</a:t>
            </a:r>
          </a:p>
          <a:p>
            <a:r>
              <a:rPr lang="en-US" dirty="0"/>
              <a:t>Used as teaching &amp; study space</a:t>
            </a:r>
          </a:p>
        </p:txBody>
      </p:sp>
      <p:pic>
        <p:nvPicPr>
          <p:cNvPr id="1028" name="Picture 4" descr="University Marks | University Communications">
            <a:extLst>
              <a:ext uri="{FF2B5EF4-FFF2-40B4-BE49-F238E27FC236}">
                <a16:creationId xmlns:a16="http://schemas.microsoft.com/office/drawing/2014/main" id="{9130CE4E-DB9C-BF8B-B10B-76DF9C32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825625"/>
            <a:ext cx="4433887" cy="39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9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EDC8-0B15-05BE-BE93-79FA6E9C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Damage Happens….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2125-B57E-1DE2-BD8B-059012993C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a variety of reasons:</a:t>
            </a:r>
          </a:p>
          <a:p>
            <a:pPr lvl="1"/>
            <a:r>
              <a:rPr lang="en-US" dirty="0"/>
              <a:t>Winter and shoulder months</a:t>
            </a:r>
          </a:p>
          <a:p>
            <a:pPr lvl="1"/>
            <a:r>
              <a:rPr lang="en-US" dirty="0"/>
              <a:t>Inappropriate vehicles on paved walkways</a:t>
            </a:r>
          </a:p>
          <a:p>
            <a:pPr lvl="1"/>
            <a:r>
              <a:rPr lang="en-US" b="1" dirty="0"/>
              <a:t>Lifts</a:t>
            </a:r>
          </a:p>
          <a:p>
            <a:pPr lvl="1"/>
            <a:r>
              <a:rPr lang="en-US" b="1" dirty="0"/>
              <a:t>Not using track mats</a:t>
            </a:r>
          </a:p>
          <a:p>
            <a:pPr lvl="1"/>
            <a:r>
              <a:rPr lang="en-US" dirty="0"/>
              <a:t>Sub-optimal design</a:t>
            </a:r>
          </a:p>
          <a:p>
            <a:pPr lvl="1"/>
            <a:r>
              <a:rPr lang="en-US" dirty="0"/>
              <a:t>Vendors </a:t>
            </a:r>
          </a:p>
          <a:p>
            <a:pPr lvl="1"/>
            <a:r>
              <a:rPr lang="en-US" dirty="0"/>
              <a:t>Students – hammocks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A059C9-26E0-80D6-496D-6E9B8E1C66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4222549" cy="46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C8D1-D552-DCDF-A93A-346F27EC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Examples…. </a:t>
            </a:r>
          </a:p>
        </p:txBody>
      </p:sp>
      <p:pic>
        <p:nvPicPr>
          <p:cNvPr id="6" name="Content Placeholder 5" descr="A sidewalk with grass and leaves on it&#10;&#10;AI-generated content may be incorrect.">
            <a:extLst>
              <a:ext uri="{FF2B5EF4-FFF2-40B4-BE49-F238E27FC236}">
                <a16:creationId xmlns:a16="http://schemas.microsoft.com/office/drawing/2014/main" id="{5D877A9D-C1C3-5CA4-5C43-A89F1E4F74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5573" y="1669625"/>
            <a:ext cx="4606925" cy="441092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B0D135-8908-BCA5-7135-6FDC10BA8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793" y="2200997"/>
            <a:ext cx="4545776" cy="34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0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CB1C-485F-1A8C-C612-0B1AF538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Yet More Examples…..</a:t>
            </a:r>
          </a:p>
        </p:txBody>
      </p:sp>
      <p:pic>
        <p:nvPicPr>
          <p:cNvPr id="8" name="Content Placeholder 7" descr="A tire tracks in the mud&#10;&#10;AI-generated content may be incorrect.">
            <a:extLst>
              <a:ext uri="{FF2B5EF4-FFF2-40B4-BE49-F238E27FC236}">
                <a16:creationId xmlns:a16="http://schemas.microsoft.com/office/drawing/2014/main" id="{A53FDCFF-8D6F-B25F-D7B9-D67F3E487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9526" y="1530479"/>
            <a:ext cx="4597399" cy="469874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283728-E86C-AF5D-264E-E6401B9E80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151"/>
            <a:ext cx="4441628" cy="459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CE6B-A5CB-94FD-3DEC-60878B2D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0E9D-F13D-0FDE-4018-53C488FA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talk to your:</a:t>
            </a:r>
          </a:p>
          <a:p>
            <a:pPr lvl="1"/>
            <a:r>
              <a:rPr lang="en-US" dirty="0"/>
              <a:t>Employees</a:t>
            </a:r>
          </a:p>
          <a:p>
            <a:pPr lvl="1"/>
            <a:r>
              <a:rPr lang="en-US" dirty="0"/>
              <a:t>Vendors</a:t>
            </a:r>
          </a:p>
          <a:p>
            <a:pPr lvl="1"/>
            <a:r>
              <a:rPr lang="en-US" dirty="0"/>
              <a:t>Student workers</a:t>
            </a:r>
          </a:p>
          <a:p>
            <a:r>
              <a:rPr lang="en-US" dirty="0"/>
              <a:t>……about being mindful!</a:t>
            </a:r>
          </a:p>
          <a:p>
            <a:r>
              <a:rPr lang="en-US" dirty="0"/>
              <a:t>If we damaged a building in the same way…..</a:t>
            </a:r>
          </a:p>
          <a:p>
            <a:r>
              <a:rPr lang="en-US" dirty="0"/>
              <a:t>If you do happen to damage the landscape….</a:t>
            </a:r>
          </a:p>
          <a:p>
            <a:pPr lvl="1"/>
            <a:r>
              <a:rPr lang="en-US" dirty="0"/>
              <a:t>Contact Work Control</a:t>
            </a:r>
          </a:p>
          <a:p>
            <a:pPr lvl="1"/>
            <a:r>
              <a:rPr lang="en-US" dirty="0"/>
              <a:t>Contact the landscaping team</a:t>
            </a:r>
          </a:p>
        </p:txBody>
      </p:sp>
      <p:pic>
        <p:nvPicPr>
          <p:cNvPr id="1026" name="Picture 2" descr="Man working with scythe line art vector">
            <a:extLst>
              <a:ext uri="{FF2B5EF4-FFF2-40B4-BE49-F238E27FC236}">
                <a16:creationId xmlns:a16="http://schemas.microsoft.com/office/drawing/2014/main" id="{D4C2F823-30CC-5F18-3DC0-A93BBC69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71" y="1466850"/>
            <a:ext cx="48196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6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osing for a photo&#10;&#10;AI-generated content may be incorrect.">
            <a:extLst>
              <a:ext uri="{FF2B5EF4-FFF2-40B4-BE49-F238E27FC236}">
                <a16:creationId xmlns:a16="http://schemas.microsoft.com/office/drawing/2014/main" id="{899D3262-56E1-6A36-21A1-3450E1ED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619250"/>
            <a:ext cx="7396825" cy="506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D15B5-0C31-8D6D-DC23-6EB583E7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can fix the damage…..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1EF5C-291D-B2F4-746F-58B30F66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059781"/>
            <a:ext cx="3857625" cy="3367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…..but we’d rather not…</a:t>
            </a:r>
          </a:p>
          <a:p>
            <a:r>
              <a:rPr lang="en-US" dirty="0"/>
              <a:t>…and focus on detailed work that makes the campus beautiful, and…</a:t>
            </a:r>
          </a:p>
          <a:p>
            <a:r>
              <a:rPr lang="en-US" dirty="0"/>
              <a:t>……we may need to charge you</a:t>
            </a:r>
          </a:p>
        </p:txBody>
      </p:sp>
    </p:spTree>
    <p:extLst>
      <p:ext uri="{BB962C8B-B14F-4D97-AF65-F5344CB8AC3E}">
        <p14:creationId xmlns:p14="http://schemas.microsoft.com/office/powerpoint/2010/main" val="417230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EF5E-0FF2-7424-019B-144B54FB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Questions/Thoughts</a:t>
            </a:r>
          </a:p>
        </p:txBody>
      </p:sp>
      <p:pic>
        <p:nvPicPr>
          <p:cNvPr id="2050" name="Picture 2" descr="The Green Man: Pagan or Not? | Folklife Today">
            <a:extLst>
              <a:ext uri="{FF2B5EF4-FFF2-40B4-BE49-F238E27FC236}">
                <a16:creationId xmlns:a16="http://schemas.microsoft.com/office/drawing/2014/main" id="{F41D9829-6050-9B89-8D14-6AE3A7031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97806"/>
            <a:ext cx="7086600" cy="48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Campus Landscape Damage</vt:lpstr>
      <vt:lpstr>U of O Landscape as Asset</vt:lpstr>
      <vt:lpstr>Damage Happens….</vt:lpstr>
      <vt:lpstr>More Examples…. </vt:lpstr>
      <vt:lpstr>And Yet More Examples…..</vt:lpstr>
      <vt:lpstr>What can we do?</vt:lpstr>
      <vt:lpstr>We can fix the damage…..</vt:lpstr>
      <vt:lpstr>Questions/Thoughts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Farthing</dc:creator>
  <cp:lastModifiedBy>Kevin Farthing</cp:lastModifiedBy>
  <cp:revision>9</cp:revision>
  <dcterms:created xsi:type="dcterms:W3CDTF">2025-03-18T18:19:32Z</dcterms:created>
  <dcterms:modified xsi:type="dcterms:W3CDTF">2026-05-04T17:10:52Z</dcterms:modified>
</cp:coreProperties>
</file>