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7" r:id="rId2"/>
    <p:sldId id="362" r:id="rId3"/>
    <p:sldId id="346" r:id="rId4"/>
    <p:sldId id="364" r:id="rId5"/>
    <p:sldId id="363" r:id="rId6"/>
    <p:sldId id="358" r:id="rId7"/>
    <p:sldId id="340" r:id="rId8"/>
    <p:sldId id="356" r:id="rId9"/>
    <p:sldId id="359" r:id="rId10"/>
    <p:sldId id="360" r:id="rId11"/>
    <p:sldId id="357" r:id="rId12"/>
    <p:sldId id="3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ABA"/>
    <a:srgbClr val="9C9C9C"/>
    <a:srgbClr val="77D077"/>
    <a:srgbClr val="62DDBC"/>
    <a:srgbClr val="76D076"/>
    <a:srgbClr val="E0E0E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22657B-26A4-4F3F-A49C-0AB4F59455DC}" v="1" dt="2026-05-04T22:07:29.1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6" autoAdjust="0"/>
    <p:restoredTop sz="94660"/>
  </p:normalViewPr>
  <p:slideViewPr>
    <p:cSldViewPr snapToGrid="0">
      <p:cViewPr varScale="1">
        <p:scale>
          <a:sx n="97" d="100"/>
          <a:sy n="97" d="100"/>
        </p:scale>
        <p:origin x="42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6FC5B-0AD0-4CBD-B054-60C3C0086AD1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7B8B3-A468-4EF0-AE20-A7247612D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6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7B8B3-A468-4EF0-AE20-A7247612D6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0220-B2DD-F638-2180-F84D93585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AC9751-9566-E3B2-0DFC-51A1B4A19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A8A41-AFE6-F7BC-4A79-46487E5EA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4186-EC47-4639-99AD-AA01BE118FD3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9AE6C-8A74-63AB-5A89-E4141AE7C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44B0F-7DC7-AD1A-73E5-C2F1A859A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02F-FD78-42B6-B321-71648ECB1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0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E0E43-6D37-1B1C-9C30-79E0EE686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3236E-332B-E959-579B-C6F8259017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8C371-B7A9-6599-CA29-7760CAA94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4186-EC47-4639-99AD-AA01BE118FD3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22574-7D76-847D-2ED2-8E02646F0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2D00B-D1A8-128D-6313-98CDC7FEC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02F-FD78-42B6-B321-71648ECB1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91F117-DD8F-5735-90D7-FD358AAAA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17D6E0-3D52-4E88-D3BF-481BF3D35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BCA42-4C3A-A066-5C90-34177D9D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4186-EC47-4639-99AD-AA01BE118FD3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2B642-1ECA-B50D-5AFC-CC60839AF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194A8-F119-B478-6B01-ED76BFEC2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02F-FD78-42B6-B321-71648ECB1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3A — Photo 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1ACEAED-0095-252E-6BCD-9549F08D58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58825"/>
            <a:ext cx="4761558" cy="19169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80000"/>
              </a:lnSpc>
              <a:defRPr sz="4500" b="1" i="0">
                <a:solidFill>
                  <a:schemeClr val="tx2"/>
                </a:solidFill>
                <a:latin typeface="Source Sans Pro Black" panose="020B0503030403020204" pitchFamily="34" charset="0"/>
              </a:defRPr>
            </a:lvl1pPr>
          </a:lstStyle>
          <a:p>
            <a:r>
              <a:rPr lang="en-US" dirty="0"/>
              <a:t>UO Presentation Headline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7D265AC-6D65-C41D-F65A-3094C7E679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49" y="2775205"/>
            <a:ext cx="4761558" cy="9938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200" b="0" i="0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Presentation sub-headline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505C424-E15B-C1C1-AD7D-08DBBC7972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950" y="4064229"/>
            <a:ext cx="4761557" cy="381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Presenter Name and Title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DA94F0AF-B4CF-0F2D-0F0A-631FA241C7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2950" y="4500053"/>
            <a:ext cx="4761557" cy="2216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Month XX, XXXX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E006F138-48B4-A8E1-FA8D-4D3B83B4A5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9313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758688 w 6096000"/>
              <a:gd name="connsiteY3" fmla="*/ 6858000 h 6858000"/>
              <a:gd name="connsiteX4" fmla="*/ 0 w 6096000"/>
              <a:gd name="connsiteY4" fmla="*/ 60993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758688" y="6858000"/>
                </a:lnTo>
                <a:lnTo>
                  <a:pt x="0" y="60993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>
                <a:latin typeface="Source Sans Pro" panose="020B0503030403020204" pitchFamily="34" charset="0"/>
              </a:defRPr>
            </a:lvl1pPr>
          </a:lstStyle>
          <a:p>
            <a:r>
              <a:rPr lang="en-US"/>
              <a:t>Place photo on the right by double-clicking the icon</a:t>
            </a:r>
          </a:p>
        </p:txBody>
      </p:sp>
      <p:pic>
        <p:nvPicPr>
          <p:cNvPr id="15" name="Picture 14" descr="University of Oregon logo">
            <a:extLst>
              <a:ext uri="{FF2B5EF4-FFF2-40B4-BE49-F238E27FC236}">
                <a16:creationId xmlns:a16="http://schemas.microsoft.com/office/drawing/2014/main" id="{9E6AA0AF-C6AF-C364-6F5A-97FED8AC0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48" y="5594339"/>
            <a:ext cx="2389551" cy="50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03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07903-2E60-13ED-01D7-90C0AB72A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864B3-6B3A-CCFD-5B3C-4E385B851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3C716-4B4A-F919-EA21-ED7960A7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4186-EC47-4639-99AD-AA01BE118FD3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21826-D97B-6843-95E8-478611D37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89EE1-58BE-CE3E-7FEB-FCFF9C60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02F-FD78-42B6-B321-71648ECB1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97531-A61D-4911-15CA-6956C004F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00EEE-C306-1734-2D65-395B57520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99CCA-1CCC-345D-C0AB-C21605E8B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4186-EC47-4639-99AD-AA01BE118FD3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58E6A-597D-1634-786B-88F6E7F3E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4E140-4060-B3CF-F490-AA8BBCF1C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02F-FD78-42B6-B321-71648ECB1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2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CD8DA-E2A7-F312-C8A2-754DF21B5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728B4-2B98-1696-015F-9868F681EF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0961B-2FF5-E2F1-7B3B-B73717AA4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0E235-F37E-C789-7752-2C07E5E23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4186-EC47-4639-99AD-AA01BE118FD3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96D1C-3CFB-1BD7-61B2-70AF3F3FB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29196-585F-07F9-44B3-EE415D7D9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02F-FD78-42B6-B321-71648ECB1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1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E1836-670A-E4F0-E04C-11390A503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D7331-7AB1-3691-1619-67238DA9E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AF576-CF6A-BC4E-64C3-D242FC38E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94E131-7534-EC5A-4ACF-F7F3AD0D6A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13B4CC-3510-60D0-5C25-E8F185B882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939B08-A5E7-0FE6-F4D7-6A3991886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4186-EC47-4639-99AD-AA01BE118FD3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71C490-5A6D-4B38-0669-C0238ABBB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4AC4E4-BF19-B625-8762-8A3C258AA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02F-FD78-42B6-B321-71648ECB1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00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79960-FE6B-B78C-A645-F2BD62E0C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1CAF40-8155-5D6B-B1B4-74249FC7F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4186-EC47-4639-99AD-AA01BE118FD3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2FD26-86E4-E8C4-0311-5F4E4F2D8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29704-2FEE-A6B9-923E-2B2A6EF53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02F-FD78-42B6-B321-71648ECB1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6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A79144-28EC-10BA-8CE4-0A84574F9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4186-EC47-4639-99AD-AA01BE118FD3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72F4F8-34D8-1783-1C48-0398F566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B8AFD-265A-8021-B32E-6F7A57C19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02F-FD78-42B6-B321-71648ECB1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5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8EC46-F94B-329E-25A3-97434F050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A88FB-DB07-58A8-6C43-B367D632B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B7053-23F6-75FF-F3FF-E58EE0711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070B6-7CB7-D666-8A89-E14F05856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4186-EC47-4639-99AD-AA01BE118FD3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8A389-4254-C3E2-1C00-46B30136D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D0354-7383-8DBA-96D6-868BA4F7B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02F-FD78-42B6-B321-71648ECB1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43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6282B-E04E-4F0E-C326-1A6A2A3D7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0B0135-02F0-423E-71B7-5E1E06BAD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38D39-7A4D-7BFB-CC95-5BB4FB10B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13046-F92D-3506-8244-9A595A59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4186-EC47-4639-99AD-AA01BE118FD3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30950-D27C-4A01-4322-0A23D93D9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0192D-9B90-85BB-5C9B-A0FB125B5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02F-FD78-42B6-B321-71648ECB1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88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C575FA-E54B-FA30-8622-A427B3D9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DC0A9-491B-D159-BC58-4CC4C547E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811F2-3568-E1CF-D6FC-8299DF280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6C4186-EC47-4639-99AD-AA01BE118FD3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4768A-A030-4F39-F744-660B09207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28C30-6228-84AB-3734-BCEF765F7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20C02F-FD78-42B6-B321-71648ECB1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7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D7BDD-BB11-CD20-33E4-486ED791C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9F992A-D5A4-3AC5-BB26-9E3A7E1D2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49" y="758825"/>
            <a:ext cx="4761558" cy="1916925"/>
          </a:xfrm>
        </p:spPr>
        <p:txBody>
          <a:bodyPr anchor="b">
            <a:normAutofit/>
          </a:bodyPr>
          <a:lstStyle/>
          <a:p>
            <a:r>
              <a:rPr lang="en-US" dirty="0"/>
              <a:t>August 2026 Electrical Testing Plan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AF2CEE-7715-D941-AC86-F7AE21D9A0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4064229"/>
            <a:ext cx="4761557" cy="381000"/>
          </a:xfrm>
        </p:spPr>
        <p:txBody>
          <a:bodyPr anchor="b">
            <a:normAutofit/>
          </a:bodyPr>
          <a:lstStyle/>
          <a:p>
            <a:r>
              <a:rPr lang="en-US" dirty="0"/>
              <a:t>University of Oregon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64446-282A-ED40-249E-8436737AE7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950" y="4500053"/>
            <a:ext cx="4760913" cy="985837"/>
          </a:xfrm>
        </p:spPr>
        <p:txBody>
          <a:bodyPr>
            <a:normAutofit/>
          </a:bodyPr>
          <a:lstStyle/>
          <a:p>
            <a:r>
              <a:rPr lang="en-US" dirty="0"/>
              <a:t>May 5, 2026</a:t>
            </a:r>
          </a:p>
        </p:txBody>
      </p:sp>
      <p:pic>
        <p:nvPicPr>
          <p:cNvPr id="14" name="Picture Placeholder 13" descr="A building with a gate and trees&#10;&#10;AI-generated content may be incorrect.">
            <a:extLst>
              <a:ext uri="{FF2B5EF4-FFF2-40B4-BE49-F238E27FC236}">
                <a16:creationId xmlns:a16="http://schemas.microsoft.com/office/drawing/2014/main" id="{B202CC13-443E-C608-3142-8FBA13B6EA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3704" r="237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7889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41A8BC7-0F6B-2505-39A2-C268755C2B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022519"/>
              </p:ext>
            </p:extLst>
          </p:nvPr>
        </p:nvGraphicFramePr>
        <p:xfrm>
          <a:off x="468313" y="798513"/>
          <a:ext cx="11298237" cy="528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278762" imgH="2933805" progId="Excel.Sheet.12">
                  <p:embed/>
                </p:oleObj>
              </mc:Choice>
              <mc:Fallback>
                <p:oleObj name="Worksheet" r:id="rId2" imgW="6278762" imgH="2933805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41A8BC7-0F6B-2505-39A2-C268755C2B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8313" y="798513"/>
                        <a:ext cx="11298237" cy="528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1217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83778-125C-135F-646F-2744543A3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77C74-10C7-966C-F312-3E13780CF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4" y="17784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Timeline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68CC6-63D7-1492-CFB7-A1165F179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788" y="1253331"/>
            <a:ext cx="11144756" cy="4351338"/>
          </a:xfrm>
        </p:spPr>
        <p:txBody>
          <a:bodyPr>
            <a:normAutofit/>
          </a:bodyPr>
          <a:lstStyle/>
          <a:p>
            <a:pPr marL="914400" lvl="1" indent="-457200">
              <a:buAutoNum type="arabicPeriod"/>
            </a:pPr>
            <a:r>
              <a:rPr lang="en-US" sz="2200" dirty="0"/>
              <a:t>March – May  	Cutover </a:t>
            </a:r>
            <a:r>
              <a:rPr lang="en-US" sz="2000" dirty="0"/>
              <a:t>Klamath, Pacific, Columbia, Willamette and Streisinger </a:t>
            </a:r>
            <a:endParaRPr lang="en-US" sz="2200" dirty="0"/>
          </a:p>
          <a:p>
            <a:pPr marL="914400" lvl="1" indent="-457200">
              <a:buAutoNum type="arabicPeriod"/>
            </a:pPr>
            <a:r>
              <a:rPr lang="en-US" sz="2200" dirty="0"/>
              <a:t>July		Cutover ZIRC to Feeder 1</a:t>
            </a:r>
          </a:p>
          <a:p>
            <a:pPr marL="914400" lvl="1" indent="-457200">
              <a:buAutoNum type="arabicPeriod"/>
            </a:pPr>
            <a:r>
              <a:rPr lang="en-US" sz="2200" dirty="0"/>
              <a:t>August 3-7	</a:t>
            </a:r>
            <a:r>
              <a:rPr lang="en-US" dirty="0"/>
              <a:t>Install temporary generators </a:t>
            </a:r>
          </a:p>
          <a:p>
            <a:pPr marL="914400" lvl="1" indent="-457200">
              <a:buAutoNum type="arabicPeriod"/>
            </a:pPr>
            <a:r>
              <a:rPr lang="en-US" sz="2200" dirty="0"/>
              <a:t>August 6-7	U&amp;E commissioning and testing begins</a:t>
            </a:r>
          </a:p>
          <a:p>
            <a:pPr marL="914400" lvl="1" indent="-457200">
              <a:buAutoNum type="arabicPeriod"/>
            </a:pPr>
            <a:r>
              <a:rPr lang="en-US" sz="2200" dirty="0"/>
              <a:t>August 10 	</a:t>
            </a:r>
            <a:r>
              <a:rPr lang="en-US" dirty="0"/>
              <a:t>Start temp generators for Feeders 5 and 7</a:t>
            </a:r>
            <a:endParaRPr lang="en-US" sz="2200" dirty="0"/>
          </a:p>
          <a:p>
            <a:pPr marL="914400" lvl="1" indent="-457200">
              <a:buAutoNum type="arabicPeriod"/>
            </a:pPr>
            <a:r>
              <a:rPr lang="en-US" sz="2200" dirty="0"/>
              <a:t>August 10-11	Continue U&amp;E commissioning and testing – </a:t>
            </a:r>
          </a:p>
          <a:p>
            <a:pPr marL="914400" lvl="1" indent="-457200">
              <a:buAutoNum type="arabicPeriod"/>
            </a:pPr>
            <a:r>
              <a:rPr lang="en-US" sz="2200" dirty="0"/>
              <a:t>August 12-13  	Island Mode testing  (</a:t>
            </a:r>
            <a:r>
              <a:rPr lang="en-US" dirty="0"/>
              <a:t>7am </a:t>
            </a:r>
            <a:r>
              <a:rPr lang="en-US"/>
              <a:t>to 7pm). </a:t>
            </a:r>
            <a:endParaRPr lang="en-US" sz="2200" dirty="0"/>
          </a:p>
          <a:p>
            <a:pPr marL="914400" lvl="1" indent="-457200">
              <a:buAutoNum type="arabicPeriod"/>
            </a:pPr>
            <a:r>
              <a:rPr lang="en-US" sz="2200" dirty="0"/>
              <a:t>August 14 	Remove Temporary generators from Feeders 5 and 7</a:t>
            </a:r>
            <a:endParaRPr lang="en-US" sz="1800" dirty="0"/>
          </a:p>
          <a:p>
            <a:pPr marL="1371600" lvl="2" indent="-457200">
              <a:buAutoNum type="arabicPeriod"/>
            </a:pPr>
            <a:endParaRPr lang="en-US" sz="1800" dirty="0"/>
          </a:p>
          <a:p>
            <a:pPr marL="914400" lvl="1" indent="-457200">
              <a:buAutoNum type="arabicPeriod"/>
            </a:pPr>
            <a:endParaRPr lang="en-US" sz="2200" dirty="0"/>
          </a:p>
          <a:p>
            <a:pPr marL="1371600" lvl="2" indent="-457200">
              <a:buAutoNum type="arabicPeriod"/>
            </a:pPr>
            <a:endParaRPr lang="en-US" sz="1800" dirty="0"/>
          </a:p>
          <a:p>
            <a:endParaRPr lang="en-US" sz="2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938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F316F2-8D2B-9DE3-8CEA-78660F1F6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estled in the expansive blue of the ocean lies a serene tropical island, a picture-perfect paradise that seems almost surreal. The lush greenery of the palms combines gracefully with the white sandy beach, creating a striking contrast against the vibrant turquoise waters. This small, quiet escape, with a solitary traditional hut at its heart, offers a peaceful retreat far from the hustle and bustle of city life, beckoning to those seeking tranquility and natural beauty.">
            <a:extLst>
              <a:ext uri="{FF2B5EF4-FFF2-40B4-BE49-F238E27FC236}">
                <a16:creationId xmlns:a16="http://schemas.microsoft.com/office/drawing/2014/main" id="{8B7692A8-1911-DD0A-E966-0AC418A00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r="24654"/>
          <a:stretch>
            <a:fillRect/>
          </a:stretch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00D78F-AD50-4DD2-88C1-900BEA473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Questions</a:t>
            </a:r>
            <a:br>
              <a:rPr lang="en-US" sz="4800" b="1">
                <a:solidFill>
                  <a:schemeClr val="bg1"/>
                </a:solidFill>
              </a:rPr>
            </a:b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1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56CFB-C078-6A78-2AE0-7E5F1B7B1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375A06-861C-870C-3BC5-4CFE1370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48" y="758825"/>
            <a:ext cx="5216417" cy="1916925"/>
          </a:xfrm>
        </p:spPr>
        <p:txBody>
          <a:bodyPr anchor="b">
            <a:noAutofit/>
          </a:bodyPr>
          <a:lstStyle/>
          <a:p>
            <a:r>
              <a:rPr lang="en-US" dirty="0"/>
              <a:t>August 2026 Electrical Testing Plan (Island Mode)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38857-DAF6-D5EF-A881-8FCFD40A0E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4064229"/>
            <a:ext cx="4761557" cy="381000"/>
          </a:xfrm>
        </p:spPr>
        <p:txBody>
          <a:bodyPr anchor="b">
            <a:normAutofit/>
          </a:bodyPr>
          <a:lstStyle/>
          <a:p>
            <a:r>
              <a:rPr lang="en-US" dirty="0"/>
              <a:t>University of Oregon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C5264-E1AC-A469-3223-7B5846986B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950" y="4500053"/>
            <a:ext cx="4760913" cy="985837"/>
          </a:xfrm>
        </p:spPr>
        <p:txBody>
          <a:bodyPr>
            <a:normAutofit/>
          </a:bodyPr>
          <a:lstStyle/>
          <a:p>
            <a:r>
              <a:rPr lang="en-US" dirty="0"/>
              <a:t>May 5, 2026</a:t>
            </a:r>
          </a:p>
        </p:txBody>
      </p:sp>
      <p:pic>
        <p:nvPicPr>
          <p:cNvPr id="2050" name="Picture 2" descr="Nestled in the expansive blue of the ocean lies a serene tropical island, a picture-perfect paradise that seems almost surreal. The lush greenery of the palms combines gracefully with the white sandy beach, creating a striking contrast against the vibrant turquoise waters. This small, quiet escape, with a solitary traditional hut at its heart, offers a peaceful retreat far from the hustle and bustle of city life, beckoning to those seeking tranquility and natural beauty.">
            <a:extLst>
              <a:ext uri="{FF2B5EF4-FFF2-40B4-BE49-F238E27FC236}">
                <a16:creationId xmlns:a16="http://schemas.microsoft.com/office/drawing/2014/main" id="{661F2F71-5861-5714-5336-8FF2627414F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44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196E-8C15-5D23-9905-00F6A236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744" y="-97454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Agenda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057DD-3130-DF4E-B2FF-887533B45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866" y="1228109"/>
            <a:ext cx="11144756" cy="4351338"/>
          </a:xfrm>
        </p:spPr>
        <p:txBody>
          <a:bodyPr>
            <a:normAutofit/>
          </a:bodyPr>
          <a:lstStyle/>
          <a:p>
            <a:r>
              <a:rPr lang="en-US" sz="3000" b="1" dirty="0"/>
              <a:t>Central Power Station upgrades</a:t>
            </a:r>
          </a:p>
          <a:p>
            <a:r>
              <a:rPr lang="en-US" sz="3000" b="1" dirty="0"/>
              <a:t>Mitigation Plan</a:t>
            </a:r>
          </a:p>
          <a:p>
            <a:r>
              <a:rPr lang="en-US" sz="3000" b="1" dirty="0"/>
              <a:t>Timeline</a:t>
            </a:r>
            <a:endParaRPr lang="en-US" sz="2200" dirty="0"/>
          </a:p>
          <a:p>
            <a:endParaRPr lang="en-US" sz="2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851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5F7DE-11FA-841E-311E-259E213C4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2D82FF50-4F0F-87B0-6723-32794F8C6F71}"/>
              </a:ext>
            </a:extLst>
          </p:cNvPr>
          <p:cNvGrpSpPr/>
          <p:nvPr/>
        </p:nvGrpSpPr>
        <p:grpSpPr>
          <a:xfrm>
            <a:off x="4404730" y="598358"/>
            <a:ext cx="7497327" cy="6244683"/>
            <a:chOff x="4311075" y="0"/>
            <a:chExt cx="7847462" cy="68580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9E75826-6EF3-8CF5-9C34-E813CDF1C716}"/>
                </a:ext>
              </a:extLst>
            </p:cNvPr>
            <p:cNvGrpSpPr/>
            <p:nvPr/>
          </p:nvGrpSpPr>
          <p:grpSpPr>
            <a:xfrm>
              <a:off x="4311075" y="0"/>
              <a:ext cx="7847462" cy="6858000"/>
              <a:chOff x="4289822" y="0"/>
              <a:chExt cx="7847462" cy="685800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32C19E0C-0936-639C-91D1-900D7410B2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89822" y="0"/>
                <a:ext cx="7847462" cy="6858000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568706F-3043-0CDF-EBE8-47F9072FA9F2}"/>
                  </a:ext>
                </a:extLst>
              </p:cNvPr>
              <p:cNvSpPr/>
              <p:nvPr/>
            </p:nvSpPr>
            <p:spPr>
              <a:xfrm>
                <a:off x="6624084" y="3327991"/>
                <a:ext cx="191386" cy="680483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A66D1D-3F10-8032-DB42-B84A6051386A}"/>
                  </a:ext>
                </a:extLst>
              </p:cNvPr>
              <p:cNvSpPr/>
              <p:nvPr/>
            </p:nvSpPr>
            <p:spPr>
              <a:xfrm>
                <a:off x="6904075" y="3327991"/>
                <a:ext cx="191386" cy="680483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6328554-D0D0-0152-A7BC-E44E2ED80267}"/>
                  </a:ext>
                </a:extLst>
              </p:cNvPr>
              <p:cNvSpPr/>
              <p:nvPr/>
            </p:nvSpPr>
            <p:spPr>
              <a:xfrm>
                <a:off x="7219506" y="3327991"/>
                <a:ext cx="191386" cy="680483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154CB9-C49C-6B07-F00A-583A29B98B41}"/>
                  </a:ext>
                </a:extLst>
              </p:cNvPr>
              <p:cNvSpPr txBox="1"/>
              <p:nvPr/>
            </p:nvSpPr>
            <p:spPr>
              <a:xfrm>
                <a:off x="9931768" y="3131855"/>
                <a:ext cx="16305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Switch House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0431A3D-80DE-84EE-EBE7-1C45F63A8442}"/>
                  </a:ext>
                </a:extLst>
              </p:cNvPr>
              <p:cNvSpPr txBox="1"/>
              <p:nvPr/>
            </p:nvSpPr>
            <p:spPr>
              <a:xfrm>
                <a:off x="5249071" y="2045591"/>
                <a:ext cx="94128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Chiller </a:t>
                </a:r>
              </a:p>
              <a:p>
                <a:r>
                  <a:rPr lang="en-US" b="1" dirty="0"/>
                  <a:t> Plant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B84AA56-0CFC-DB9E-9F05-B3CB06F3886D}"/>
                  </a:ext>
                </a:extLst>
              </p:cNvPr>
              <p:cNvSpPr/>
              <p:nvPr/>
            </p:nvSpPr>
            <p:spPr>
              <a:xfrm>
                <a:off x="8591107" y="4742121"/>
                <a:ext cx="1477926" cy="1041991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72108D-2B61-2B7B-F2AE-8311D3E5AF88}"/>
                </a:ext>
              </a:extLst>
            </p:cNvPr>
            <p:cNvSpPr txBox="1"/>
            <p:nvPr/>
          </p:nvSpPr>
          <p:spPr>
            <a:xfrm>
              <a:off x="10027593" y="2116974"/>
              <a:ext cx="14268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 </a:t>
              </a:r>
              <a:r>
                <a:rPr lang="en-US" b="1" dirty="0"/>
                <a:t>UO </a:t>
              </a:r>
            </a:p>
            <a:p>
              <a:pPr algn="ctr"/>
              <a:r>
                <a:rPr lang="en-US" b="1" dirty="0"/>
                <a:t>Sub-Station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B0FBBAF-1038-55F6-E508-61635883F9F0}"/>
                </a:ext>
              </a:extLst>
            </p:cNvPr>
            <p:cNvGrpSpPr/>
            <p:nvPr/>
          </p:nvGrpSpPr>
          <p:grpSpPr>
            <a:xfrm>
              <a:off x="8222286" y="4667693"/>
              <a:ext cx="640624" cy="1576698"/>
              <a:chOff x="8222286" y="4667693"/>
              <a:chExt cx="640624" cy="1576698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99B3659-8835-C929-A8CC-8423C95BE6DE}"/>
                  </a:ext>
                </a:extLst>
              </p:cNvPr>
              <p:cNvSpPr/>
              <p:nvPr/>
            </p:nvSpPr>
            <p:spPr>
              <a:xfrm>
                <a:off x="8222286" y="5647270"/>
                <a:ext cx="640624" cy="5971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7E2D882-22CE-DBE5-5407-8D4E2536801F}"/>
                  </a:ext>
                </a:extLst>
              </p:cNvPr>
              <p:cNvSpPr/>
              <p:nvPr/>
            </p:nvSpPr>
            <p:spPr>
              <a:xfrm>
                <a:off x="8409680" y="5029196"/>
                <a:ext cx="276459" cy="669852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Trapezoid 17">
                <a:extLst>
                  <a:ext uri="{FF2B5EF4-FFF2-40B4-BE49-F238E27FC236}">
                    <a16:creationId xmlns:a16="http://schemas.microsoft.com/office/drawing/2014/main" id="{9F9A119B-5A09-650C-A06C-C9606C4B47DD}"/>
                  </a:ext>
                </a:extLst>
              </p:cNvPr>
              <p:cNvSpPr/>
              <p:nvPr/>
            </p:nvSpPr>
            <p:spPr>
              <a:xfrm rot="10800000">
                <a:off x="8313899" y="4667693"/>
                <a:ext cx="457407" cy="365968"/>
              </a:xfrm>
              <a:prstGeom prst="trapezoid">
                <a:avLst>
                  <a:gd name="adj" fmla="val 28031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9B168A1-F48E-2581-FE55-A913D433FCA3}"/>
                </a:ext>
              </a:extLst>
            </p:cNvPr>
            <p:cNvGrpSpPr/>
            <p:nvPr/>
          </p:nvGrpSpPr>
          <p:grpSpPr>
            <a:xfrm>
              <a:off x="9880159" y="566056"/>
              <a:ext cx="635110" cy="1015663"/>
              <a:chOff x="10311592" y="207908"/>
              <a:chExt cx="635110" cy="1015663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BF74EB1-89E4-E554-140E-2BA8F882AB98}"/>
                  </a:ext>
                </a:extLst>
              </p:cNvPr>
              <p:cNvSpPr txBox="1"/>
              <p:nvPr/>
            </p:nvSpPr>
            <p:spPr>
              <a:xfrm>
                <a:off x="10311592" y="207908"/>
                <a:ext cx="63511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/>
                  <a:t>Y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412ECCD-A44B-454B-AFEF-B58668260685}"/>
                  </a:ext>
                </a:extLst>
              </p:cNvPr>
              <p:cNvSpPr/>
              <p:nvPr/>
            </p:nvSpPr>
            <p:spPr>
              <a:xfrm>
                <a:off x="10718584" y="315873"/>
                <a:ext cx="228118" cy="2579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A19E197-3DE9-CEB9-10E8-172AD9AAF704}"/>
                  </a:ext>
                </a:extLst>
              </p:cNvPr>
              <p:cNvSpPr/>
              <p:nvPr/>
            </p:nvSpPr>
            <p:spPr>
              <a:xfrm>
                <a:off x="10344967" y="315872"/>
                <a:ext cx="228118" cy="2579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CED9911-1B54-A9AE-E05B-7550C4897471}"/>
                  </a:ext>
                </a:extLst>
              </p:cNvPr>
              <p:cNvSpPr/>
              <p:nvPr/>
            </p:nvSpPr>
            <p:spPr>
              <a:xfrm>
                <a:off x="10565176" y="726372"/>
                <a:ext cx="130923" cy="38889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9713DBB-638E-73FE-3504-848BC66F86C7}"/>
                </a:ext>
              </a:extLst>
            </p:cNvPr>
            <p:cNvGrpSpPr/>
            <p:nvPr/>
          </p:nvGrpSpPr>
          <p:grpSpPr>
            <a:xfrm>
              <a:off x="10905573" y="582847"/>
              <a:ext cx="635110" cy="1015663"/>
              <a:chOff x="10311592" y="207908"/>
              <a:chExt cx="635110" cy="1015663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69B5A3D-9A0E-702E-C271-3B632D0775A0}"/>
                  </a:ext>
                </a:extLst>
              </p:cNvPr>
              <p:cNvSpPr txBox="1"/>
              <p:nvPr/>
            </p:nvSpPr>
            <p:spPr>
              <a:xfrm>
                <a:off x="10311592" y="207908"/>
                <a:ext cx="63511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/>
                  <a:t>Y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DF97B4C8-C70E-DF13-3601-C201CD94F176}"/>
                  </a:ext>
                </a:extLst>
              </p:cNvPr>
              <p:cNvSpPr/>
              <p:nvPr/>
            </p:nvSpPr>
            <p:spPr>
              <a:xfrm>
                <a:off x="10718584" y="315873"/>
                <a:ext cx="228118" cy="2579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F0890C9-1ECA-93F6-8A4B-A6B3A0077532}"/>
                  </a:ext>
                </a:extLst>
              </p:cNvPr>
              <p:cNvSpPr/>
              <p:nvPr/>
            </p:nvSpPr>
            <p:spPr>
              <a:xfrm>
                <a:off x="10344967" y="315872"/>
                <a:ext cx="228118" cy="2579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9FB4F05-ED23-470B-FCF5-9DC4DE43C76D}"/>
                  </a:ext>
                </a:extLst>
              </p:cNvPr>
              <p:cNvSpPr/>
              <p:nvPr/>
            </p:nvSpPr>
            <p:spPr>
              <a:xfrm>
                <a:off x="10565176" y="726372"/>
                <a:ext cx="130923" cy="38889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54F59AE-AB0B-F4A6-EE4A-2AD9567A5108}"/>
              </a:ext>
            </a:extLst>
          </p:cNvPr>
          <p:cNvSpPr txBox="1"/>
          <p:nvPr/>
        </p:nvSpPr>
        <p:spPr>
          <a:xfrm>
            <a:off x="9477962" y="5770098"/>
            <a:ext cx="921830" cy="84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Central</a:t>
            </a:r>
          </a:p>
          <a:p>
            <a:pPr algn="ctr"/>
            <a:r>
              <a:rPr lang="en-US" b="1" dirty="0"/>
              <a:t>Power</a:t>
            </a:r>
          </a:p>
          <a:p>
            <a:pPr algn="ctr"/>
            <a:r>
              <a:rPr lang="en-US" b="1" dirty="0"/>
              <a:t>Station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FB6652F-ADBC-7018-B1FF-AF8D63526D0B}"/>
              </a:ext>
            </a:extLst>
          </p:cNvPr>
          <p:cNvCxnSpPr>
            <a:cxnSpLocks/>
          </p:cNvCxnSpPr>
          <p:nvPr/>
        </p:nvCxnSpPr>
        <p:spPr>
          <a:xfrm flipH="1" flipV="1">
            <a:off x="8153394" y="55076"/>
            <a:ext cx="1587886" cy="1239755"/>
          </a:xfrm>
          <a:prstGeom prst="line">
            <a:avLst/>
          </a:prstGeom>
          <a:ln w="28575">
            <a:solidFill>
              <a:schemeClr val="accent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C4CF9C5-3AB6-FF5C-F31C-4AD4DB3DF08B}"/>
              </a:ext>
            </a:extLst>
          </p:cNvPr>
          <p:cNvCxnSpPr>
            <a:cxnSpLocks/>
            <a:stCxn id="36" idx="7"/>
          </p:cNvCxnSpPr>
          <p:nvPr/>
        </p:nvCxnSpPr>
        <p:spPr>
          <a:xfrm flipV="1">
            <a:off x="11279853" y="240428"/>
            <a:ext cx="912146" cy="1021363"/>
          </a:xfrm>
          <a:prstGeom prst="line">
            <a:avLst/>
          </a:prstGeom>
          <a:ln w="28575">
            <a:solidFill>
              <a:schemeClr val="accent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D8DC1F3-13F5-2D40-B6AC-9835DE91FFA7}"/>
              </a:ext>
            </a:extLst>
          </p:cNvPr>
          <p:cNvSpPr txBox="1"/>
          <p:nvPr/>
        </p:nvSpPr>
        <p:spPr>
          <a:xfrm>
            <a:off x="6152138" y="3008546"/>
            <a:ext cx="2074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Back-up </a:t>
            </a:r>
          </a:p>
          <a:p>
            <a:pPr algn="ctr"/>
            <a:r>
              <a:rPr lang="en-US" b="1" dirty="0"/>
              <a:t>Diesel Generators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46EB48-2F58-7390-9788-A4CD1F94525C}"/>
              </a:ext>
            </a:extLst>
          </p:cNvPr>
          <p:cNvSpPr txBox="1"/>
          <p:nvPr/>
        </p:nvSpPr>
        <p:spPr>
          <a:xfrm>
            <a:off x="9822907" y="-50293"/>
            <a:ext cx="2658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115 KV from </a:t>
            </a:r>
            <a:br>
              <a:rPr lang="en-US" b="1" dirty="0"/>
            </a:br>
            <a:r>
              <a:rPr lang="en-US" b="1" dirty="0"/>
              <a:t>Willamette</a:t>
            </a:r>
          </a:p>
          <a:p>
            <a:pPr algn="ctr"/>
            <a:r>
              <a:rPr lang="en-US" b="1" dirty="0"/>
              <a:t>substation</a:t>
            </a:r>
          </a:p>
        </p:txBody>
      </p:sp>
      <p:sp>
        <p:nvSpPr>
          <p:cNvPr id="24" name="Cylinder 23">
            <a:extLst>
              <a:ext uri="{FF2B5EF4-FFF2-40B4-BE49-F238E27FC236}">
                <a16:creationId xmlns:a16="http://schemas.microsoft.com/office/drawing/2014/main" id="{7E677C2A-F168-6710-7188-45821869376B}"/>
              </a:ext>
            </a:extLst>
          </p:cNvPr>
          <p:cNvSpPr/>
          <p:nvPr/>
        </p:nvSpPr>
        <p:spPr>
          <a:xfrm>
            <a:off x="8907928" y="4853032"/>
            <a:ext cx="910551" cy="887556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8582F2-5859-AEBD-3229-0C0DAB3E42E9}"/>
              </a:ext>
            </a:extLst>
          </p:cNvPr>
          <p:cNvSpPr txBox="1"/>
          <p:nvPr/>
        </p:nvSpPr>
        <p:spPr>
          <a:xfrm>
            <a:off x="8141433" y="4521166"/>
            <a:ext cx="608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CTG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A95614-A902-4DA4-AF5A-34C5A15C0B89}"/>
              </a:ext>
            </a:extLst>
          </p:cNvPr>
          <p:cNvSpPr txBox="1"/>
          <p:nvPr/>
        </p:nvSpPr>
        <p:spPr>
          <a:xfrm>
            <a:off x="9407610" y="4521166"/>
            <a:ext cx="863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boilers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406020D-046E-8710-1499-2020EAD5D92D}"/>
              </a:ext>
            </a:extLst>
          </p:cNvPr>
          <p:cNvCxnSpPr>
            <a:cxnSpLocks/>
          </p:cNvCxnSpPr>
          <p:nvPr/>
        </p:nvCxnSpPr>
        <p:spPr>
          <a:xfrm>
            <a:off x="9866192" y="4149377"/>
            <a:ext cx="21244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0C20AA2-8D20-2D79-A661-2ED82D4E7CA2}"/>
              </a:ext>
            </a:extLst>
          </p:cNvPr>
          <p:cNvCxnSpPr>
            <a:cxnSpLocks/>
          </p:cNvCxnSpPr>
          <p:nvPr/>
        </p:nvCxnSpPr>
        <p:spPr>
          <a:xfrm>
            <a:off x="10035022" y="4189594"/>
            <a:ext cx="1974642" cy="1303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2A5ABE1-9F8A-6B0D-927F-8BB2F6C69ABE}"/>
              </a:ext>
            </a:extLst>
          </p:cNvPr>
          <p:cNvCxnSpPr>
            <a:cxnSpLocks/>
          </p:cNvCxnSpPr>
          <p:nvPr/>
        </p:nvCxnSpPr>
        <p:spPr>
          <a:xfrm>
            <a:off x="10404021" y="4262209"/>
            <a:ext cx="1605643" cy="3049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EB508B5-25CF-D1E4-48CC-EB22AC0AAF6E}"/>
              </a:ext>
            </a:extLst>
          </p:cNvPr>
          <p:cNvCxnSpPr>
            <a:cxnSpLocks/>
          </p:cNvCxnSpPr>
          <p:nvPr/>
        </p:nvCxnSpPr>
        <p:spPr>
          <a:xfrm>
            <a:off x="10219085" y="4224654"/>
            <a:ext cx="1790579" cy="565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C0D83CF-7E33-5E94-311D-33E19AFFC2C3}"/>
              </a:ext>
            </a:extLst>
          </p:cNvPr>
          <p:cNvCxnSpPr>
            <a:cxnSpLocks/>
          </p:cNvCxnSpPr>
          <p:nvPr/>
        </p:nvCxnSpPr>
        <p:spPr>
          <a:xfrm>
            <a:off x="10567307" y="4309306"/>
            <a:ext cx="144235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D017BCC-2551-6191-8545-E985620866B9}"/>
              </a:ext>
            </a:extLst>
          </p:cNvPr>
          <p:cNvCxnSpPr>
            <a:cxnSpLocks/>
          </p:cNvCxnSpPr>
          <p:nvPr/>
        </p:nvCxnSpPr>
        <p:spPr>
          <a:xfrm>
            <a:off x="10736884" y="4346861"/>
            <a:ext cx="12727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2EB174E4-BAFC-33B0-BDE1-2C19CC0925FA}"/>
              </a:ext>
            </a:extLst>
          </p:cNvPr>
          <p:cNvSpPr/>
          <p:nvPr/>
        </p:nvSpPr>
        <p:spPr>
          <a:xfrm>
            <a:off x="9822907" y="3838638"/>
            <a:ext cx="144699" cy="2698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5ED3FBE-0F53-A4E5-26DB-25B4738FB80F}"/>
              </a:ext>
            </a:extLst>
          </p:cNvPr>
          <p:cNvSpPr/>
          <p:nvPr/>
        </p:nvSpPr>
        <p:spPr>
          <a:xfrm>
            <a:off x="9981844" y="3838638"/>
            <a:ext cx="144699" cy="26989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7CFC03E-C477-E252-6C62-8125AE7A05FF}"/>
              </a:ext>
            </a:extLst>
          </p:cNvPr>
          <p:cNvSpPr/>
          <p:nvPr/>
        </p:nvSpPr>
        <p:spPr>
          <a:xfrm>
            <a:off x="10146735" y="3838638"/>
            <a:ext cx="144699" cy="26989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E0CD8A7-1686-CE4F-E382-41D0D9D3FB84}"/>
              </a:ext>
            </a:extLst>
          </p:cNvPr>
          <p:cNvSpPr/>
          <p:nvPr/>
        </p:nvSpPr>
        <p:spPr>
          <a:xfrm>
            <a:off x="10305672" y="3838638"/>
            <a:ext cx="144699" cy="269891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C244ABC-CF2E-EB79-02E9-08601344324B}"/>
              </a:ext>
            </a:extLst>
          </p:cNvPr>
          <p:cNvCxnSpPr/>
          <p:nvPr/>
        </p:nvCxnSpPr>
        <p:spPr>
          <a:xfrm flipV="1">
            <a:off x="9872648" y="4044989"/>
            <a:ext cx="0" cy="1138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A209AAE-1265-7E62-928B-97CFB73ED27A}"/>
              </a:ext>
            </a:extLst>
          </p:cNvPr>
          <p:cNvCxnSpPr/>
          <p:nvPr/>
        </p:nvCxnSpPr>
        <p:spPr>
          <a:xfrm flipV="1">
            <a:off x="10030749" y="4080862"/>
            <a:ext cx="0" cy="1138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315E686-F7EF-981E-2B0C-9BF4CBA75FA0}"/>
              </a:ext>
            </a:extLst>
          </p:cNvPr>
          <p:cNvCxnSpPr>
            <a:cxnSpLocks/>
            <a:endCxn id="70" idx="2"/>
          </p:cNvCxnSpPr>
          <p:nvPr/>
        </p:nvCxnSpPr>
        <p:spPr>
          <a:xfrm flipH="1" flipV="1">
            <a:off x="10219085" y="4108530"/>
            <a:ext cx="7727" cy="12439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7C0DA0C-F6E4-8E2F-B0CF-32D74EC17E96}"/>
              </a:ext>
            </a:extLst>
          </p:cNvPr>
          <p:cNvCxnSpPr>
            <a:cxnSpLocks/>
            <a:endCxn id="71" idx="2"/>
          </p:cNvCxnSpPr>
          <p:nvPr/>
        </p:nvCxnSpPr>
        <p:spPr>
          <a:xfrm flipH="1" flipV="1">
            <a:off x="10378022" y="4108529"/>
            <a:ext cx="21770" cy="162131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DECBCCE7-6226-493E-BF3E-5DE65FB922AC}"/>
              </a:ext>
            </a:extLst>
          </p:cNvPr>
          <p:cNvSpPr/>
          <p:nvPr/>
        </p:nvSpPr>
        <p:spPr>
          <a:xfrm>
            <a:off x="10466476" y="3838639"/>
            <a:ext cx="144699" cy="2704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CCDF7EA-F1A2-8316-1C92-FAD06D5CA398}"/>
              </a:ext>
            </a:extLst>
          </p:cNvPr>
          <p:cNvCxnSpPr>
            <a:cxnSpLocks/>
            <a:endCxn id="84" idx="2"/>
          </p:cNvCxnSpPr>
          <p:nvPr/>
        </p:nvCxnSpPr>
        <p:spPr>
          <a:xfrm flipH="1" flipV="1">
            <a:off x="10538826" y="4109071"/>
            <a:ext cx="28481" cy="20324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DB8019A0-CDBF-E5C6-27C7-9A425A801EDC}"/>
              </a:ext>
            </a:extLst>
          </p:cNvPr>
          <p:cNvSpPr/>
          <p:nvPr/>
        </p:nvSpPr>
        <p:spPr>
          <a:xfrm>
            <a:off x="10621100" y="3838098"/>
            <a:ext cx="144699" cy="2704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FEAE8E1-5B49-AB70-E029-EC0E10AE7BBA}"/>
              </a:ext>
            </a:extLst>
          </p:cNvPr>
          <p:cNvCxnSpPr>
            <a:cxnSpLocks/>
            <a:endCxn id="88" idx="2"/>
          </p:cNvCxnSpPr>
          <p:nvPr/>
        </p:nvCxnSpPr>
        <p:spPr>
          <a:xfrm flipH="1" flipV="1">
            <a:off x="10693450" y="4108529"/>
            <a:ext cx="43434" cy="2435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597C4374-1C8C-6A39-650F-2081D49818FB}"/>
              </a:ext>
            </a:extLst>
          </p:cNvPr>
          <p:cNvSpPr txBox="1"/>
          <p:nvPr/>
        </p:nvSpPr>
        <p:spPr>
          <a:xfrm>
            <a:off x="10587522" y="4348272"/>
            <a:ext cx="16434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Feeders to campus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DA965E6-2BD7-707B-3D60-DDDFA7E4E247}"/>
              </a:ext>
            </a:extLst>
          </p:cNvPr>
          <p:cNvSpPr txBox="1"/>
          <p:nvPr/>
        </p:nvSpPr>
        <p:spPr>
          <a:xfrm>
            <a:off x="11394880" y="3777589"/>
            <a:ext cx="59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BUS </a:t>
            </a:r>
            <a:r>
              <a:rPr lang="en-US" sz="1200" b="1" dirty="0"/>
              <a:t>A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E1864B4-2554-D5FA-F1E8-36E41BD08ED0}"/>
              </a:ext>
            </a:extLst>
          </p:cNvPr>
          <p:cNvSpPr txBox="1"/>
          <p:nvPr/>
        </p:nvSpPr>
        <p:spPr>
          <a:xfrm>
            <a:off x="11402035" y="3918205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BUS </a:t>
            </a:r>
            <a:r>
              <a:rPr lang="en-US" sz="1200" b="1" dirty="0"/>
              <a:t>B</a:t>
            </a:r>
          </a:p>
        </p:txBody>
      </p: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1E2D33AA-7492-7821-90BC-C651EDBD9822}"/>
              </a:ext>
            </a:extLst>
          </p:cNvPr>
          <p:cNvCxnSpPr>
            <a:cxnSpLocks/>
            <a:stCxn id="27" idx="2"/>
          </p:cNvCxnSpPr>
          <p:nvPr/>
        </p:nvCxnSpPr>
        <p:spPr>
          <a:xfrm rot="16200000" flipH="1">
            <a:off x="10278316" y="1691835"/>
            <a:ext cx="354662" cy="851002"/>
          </a:xfrm>
          <a:prstGeom prst="bentConnector2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B8F9CAFB-D025-4041-A6B7-545D10D9607C}"/>
              </a:ext>
            </a:extLst>
          </p:cNvPr>
          <p:cNvCxnSpPr>
            <a:cxnSpLocks/>
          </p:cNvCxnSpPr>
          <p:nvPr/>
        </p:nvCxnSpPr>
        <p:spPr>
          <a:xfrm>
            <a:off x="10954823" y="2277374"/>
            <a:ext cx="0" cy="1256855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664934CC-7ACA-DD83-D5CB-2026D99CA4FA}"/>
              </a:ext>
            </a:extLst>
          </p:cNvPr>
          <p:cNvCxnSpPr>
            <a:cxnSpLocks/>
          </p:cNvCxnSpPr>
          <p:nvPr/>
        </p:nvCxnSpPr>
        <p:spPr>
          <a:xfrm>
            <a:off x="11048204" y="1965486"/>
            <a:ext cx="0" cy="1604053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BF97428-8F7F-0475-F9DD-D7DB3F424D4B}"/>
              </a:ext>
            </a:extLst>
          </p:cNvPr>
          <p:cNvSpPr/>
          <p:nvPr/>
        </p:nvSpPr>
        <p:spPr>
          <a:xfrm>
            <a:off x="11211587" y="3849840"/>
            <a:ext cx="144699" cy="2698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7080FA85-31D9-2EA6-BEEB-3B031C432159}"/>
              </a:ext>
            </a:extLst>
          </p:cNvPr>
          <p:cNvSpPr/>
          <p:nvPr/>
        </p:nvSpPr>
        <p:spPr>
          <a:xfrm>
            <a:off x="11063310" y="3847208"/>
            <a:ext cx="144699" cy="2698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Connector: Elbow 130">
            <a:extLst>
              <a:ext uri="{FF2B5EF4-FFF2-40B4-BE49-F238E27FC236}">
                <a16:creationId xmlns:a16="http://schemas.microsoft.com/office/drawing/2014/main" id="{D75448F6-C73D-FF6C-7B75-0336A78F8EC0}"/>
              </a:ext>
            </a:extLst>
          </p:cNvPr>
          <p:cNvCxnSpPr>
            <a:endCxn id="127" idx="0"/>
          </p:cNvCxnSpPr>
          <p:nvPr/>
        </p:nvCxnSpPr>
        <p:spPr>
          <a:xfrm rot="16200000" flipH="1">
            <a:off x="10890566" y="3602113"/>
            <a:ext cx="309351" cy="180837"/>
          </a:xfrm>
          <a:prstGeom prst="bentConnector3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2" name="Connector: Elbow 131">
            <a:extLst>
              <a:ext uri="{FF2B5EF4-FFF2-40B4-BE49-F238E27FC236}">
                <a16:creationId xmlns:a16="http://schemas.microsoft.com/office/drawing/2014/main" id="{AEFECF85-0B57-4476-7F3E-52DD2F76B3C0}"/>
              </a:ext>
            </a:extLst>
          </p:cNvPr>
          <p:cNvCxnSpPr>
            <a:cxnSpLocks/>
            <a:endCxn id="126" idx="0"/>
          </p:cNvCxnSpPr>
          <p:nvPr/>
        </p:nvCxnSpPr>
        <p:spPr>
          <a:xfrm rot="16200000" flipH="1">
            <a:off x="10994587" y="3560490"/>
            <a:ext cx="345928" cy="232772"/>
          </a:xfrm>
          <a:prstGeom prst="bentConnector3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966243B-4FC0-37A8-D7B8-689DB99887DB}"/>
              </a:ext>
            </a:extLst>
          </p:cNvPr>
          <p:cNvSpPr/>
          <p:nvPr/>
        </p:nvSpPr>
        <p:spPr>
          <a:xfrm>
            <a:off x="9822907" y="3958293"/>
            <a:ext cx="1611816" cy="4571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F48D27B-D15F-7503-B880-6B114E24ACAF}"/>
              </a:ext>
            </a:extLst>
          </p:cNvPr>
          <p:cNvSpPr/>
          <p:nvPr/>
        </p:nvSpPr>
        <p:spPr>
          <a:xfrm>
            <a:off x="9825615" y="4034805"/>
            <a:ext cx="1611816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8EF4E75D-72D2-0057-C336-638488E761E1}"/>
              </a:ext>
            </a:extLst>
          </p:cNvPr>
          <p:cNvSpPr/>
          <p:nvPr/>
        </p:nvSpPr>
        <p:spPr>
          <a:xfrm>
            <a:off x="10528665" y="5689600"/>
            <a:ext cx="906057" cy="889797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C399D96-F3DB-78B4-6673-A5B95A9A5D94}"/>
              </a:ext>
            </a:extLst>
          </p:cNvPr>
          <p:cNvSpPr/>
          <p:nvPr/>
        </p:nvSpPr>
        <p:spPr>
          <a:xfrm>
            <a:off x="6490088" y="665832"/>
            <a:ext cx="1437830" cy="646331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88EEBE-4CBB-06AC-01F0-5D93DB240F6C}"/>
              </a:ext>
            </a:extLst>
          </p:cNvPr>
          <p:cNvSpPr txBox="1"/>
          <p:nvPr/>
        </p:nvSpPr>
        <p:spPr>
          <a:xfrm>
            <a:off x="7533067" y="14959"/>
            <a:ext cx="14774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115 KV from </a:t>
            </a:r>
            <a:br>
              <a:rPr lang="en-US" b="1" dirty="0"/>
            </a:br>
            <a:r>
              <a:rPr lang="en-US" b="1" dirty="0"/>
              <a:t>Adams</a:t>
            </a:r>
          </a:p>
          <a:p>
            <a:pPr algn="ctr"/>
            <a:r>
              <a:rPr lang="en-US" b="1" dirty="0"/>
              <a:t>substation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FC83CF9F-C660-8EB4-9BFA-60CD68BBE263}"/>
              </a:ext>
            </a:extLst>
          </p:cNvPr>
          <p:cNvSpPr/>
          <p:nvPr/>
        </p:nvSpPr>
        <p:spPr>
          <a:xfrm>
            <a:off x="8794113" y="3611894"/>
            <a:ext cx="829234" cy="757619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ylinder 28">
            <a:extLst>
              <a:ext uri="{FF2B5EF4-FFF2-40B4-BE49-F238E27FC236}">
                <a16:creationId xmlns:a16="http://schemas.microsoft.com/office/drawing/2014/main" id="{DCC52B59-05B7-C34D-209B-4219283689EA}"/>
              </a:ext>
            </a:extLst>
          </p:cNvPr>
          <p:cNvSpPr/>
          <p:nvPr/>
        </p:nvSpPr>
        <p:spPr>
          <a:xfrm>
            <a:off x="9926087" y="4853032"/>
            <a:ext cx="1006966" cy="891177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693B915-A82B-327D-4138-763D0AF65343}"/>
              </a:ext>
            </a:extLst>
          </p:cNvPr>
          <p:cNvSpPr/>
          <p:nvPr/>
        </p:nvSpPr>
        <p:spPr>
          <a:xfrm>
            <a:off x="8331757" y="5097458"/>
            <a:ext cx="247268" cy="767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19994C-8C94-57BF-AED8-9E30B759353D}"/>
              </a:ext>
            </a:extLst>
          </p:cNvPr>
          <p:cNvSpPr txBox="1"/>
          <p:nvPr/>
        </p:nvSpPr>
        <p:spPr>
          <a:xfrm>
            <a:off x="226382" y="822001"/>
            <a:ext cx="405643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Existing Resiliency Features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Two EWEB feeds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Three diesel generators (6.6 MWs)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Diesel Storage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Turbine Generator (8 MWs)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Twelve feeders to campus buildings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Thermal Storage</a:t>
            </a:r>
          </a:p>
          <a:p>
            <a:endParaRPr lang="en-US" dirty="0"/>
          </a:p>
        </p:txBody>
      </p:sp>
      <p:sp>
        <p:nvSpPr>
          <p:cNvPr id="33" name="Cylinder 32">
            <a:extLst>
              <a:ext uri="{FF2B5EF4-FFF2-40B4-BE49-F238E27FC236}">
                <a16:creationId xmlns:a16="http://schemas.microsoft.com/office/drawing/2014/main" id="{7F310F66-331D-65ED-EFAD-64ACB064EF0D}"/>
              </a:ext>
            </a:extLst>
          </p:cNvPr>
          <p:cNvSpPr/>
          <p:nvPr/>
        </p:nvSpPr>
        <p:spPr>
          <a:xfrm>
            <a:off x="6629271" y="2038622"/>
            <a:ext cx="1110913" cy="997594"/>
          </a:xfrm>
          <a:prstGeom prst="can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2465CFE-485F-D7C8-9BB1-3D3AA1D4DD16}"/>
              </a:ext>
            </a:extLst>
          </p:cNvPr>
          <p:cNvSpPr txBox="1"/>
          <p:nvPr/>
        </p:nvSpPr>
        <p:spPr>
          <a:xfrm>
            <a:off x="6537563" y="1465213"/>
            <a:ext cx="1697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81,000 gallon </a:t>
            </a:r>
          </a:p>
          <a:p>
            <a:r>
              <a:rPr lang="en-US" b="1" dirty="0"/>
              <a:t>diesel storage </a:t>
            </a:r>
          </a:p>
        </p:txBody>
      </p:sp>
      <p:sp>
        <p:nvSpPr>
          <p:cNvPr id="2" name="Cylinder 1">
            <a:extLst>
              <a:ext uri="{FF2B5EF4-FFF2-40B4-BE49-F238E27FC236}">
                <a16:creationId xmlns:a16="http://schemas.microsoft.com/office/drawing/2014/main" id="{8978672D-B7EF-0975-E422-42197C6292E3}"/>
              </a:ext>
            </a:extLst>
          </p:cNvPr>
          <p:cNvSpPr/>
          <p:nvPr/>
        </p:nvSpPr>
        <p:spPr>
          <a:xfrm>
            <a:off x="4004435" y="3311712"/>
            <a:ext cx="1397179" cy="2227240"/>
          </a:xfrm>
          <a:prstGeom prst="can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 million gal</a:t>
            </a:r>
            <a:br>
              <a:rPr lang="en-US" dirty="0"/>
            </a:br>
            <a:r>
              <a:rPr lang="en-US" dirty="0"/>
              <a:t>Thermal Energy Storage</a:t>
            </a:r>
          </a:p>
        </p:txBody>
      </p:sp>
    </p:spTree>
    <p:extLst>
      <p:ext uri="{BB962C8B-B14F-4D97-AF65-F5344CB8AC3E}">
        <p14:creationId xmlns:p14="http://schemas.microsoft.com/office/powerpoint/2010/main" val="55893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E268C-3A1D-5F45-3537-9024C4216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7604BE80-2226-D4F4-3D2E-2A491319617A}"/>
              </a:ext>
            </a:extLst>
          </p:cNvPr>
          <p:cNvGrpSpPr/>
          <p:nvPr/>
        </p:nvGrpSpPr>
        <p:grpSpPr>
          <a:xfrm>
            <a:off x="4404730" y="598358"/>
            <a:ext cx="7497327" cy="6244683"/>
            <a:chOff x="4311075" y="0"/>
            <a:chExt cx="7847462" cy="685800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84F66CF-7875-43F7-3F56-E0B0531CAA38}"/>
                </a:ext>
              </a:extLst>
            </p:cNvPr>
            <p:cNvGrpSpPr/>
            <p:nvPr/>
          </p:nvGrpSpPr>
          <p:grpSpPr>
            <a:xfrm>
              <a:off x="4311075" y="0"/>
              <a:ext cx="7847462" cy="6858000"/>
              <a:chOff x="4311075" y="0"/>
              <a:chExt cx="7847462" cy="6858000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741E160-6A5D-5A26-1969-B5AFC6107C18}"/>
                  </a:ext>
                </a:extLst>
              </p:cNvPr>
              <p:cNvGrpSpPr/>
              <p:nvPr/>
            </p:nvGrpSpPr>
            <p:grpSpPr>
              <a:xfrm>
                <a:off x="4311075" y="0"/>
                <a:ext cx="7847462" cy="6858000"/>
                <a:chOff x="4311075" y="0"/>
                <a:chExt cx="7847462" cy="6858000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A3494CA6-AFF5-A210-271D-452D2B350AC8}"/>
                    </a:ext>
                  </a:extLst>
                </p:cNvPr>
                <p:cNvGrpSpPr/>
                <p:nvPr/>
              </p:nvGrpSpPr>
              <p:grpSpPr>
                <a:xfrm>
                  <a:off x="4311075" y="0"/>
                  <a:ext cx="7847462" cy="6858000"/>
                  <a:chOff x="4289822" y="0"/>
                  <a:chExt cx="7847462" cy="6858000"/>
                </a:xfrm>
              </p:grpSpPr>
              <p:pic>
                <p:nvPicPr>
                  <p:cNvPr id="5" name="Picture 4">
                    <a:extLst>
                      <a:ext uri="{FF2B5EF4-FFF2-40B4-BE49-F238E27FC236}">
                        <a16:creationId xmlns:a16="http://schemas.microsoft.com/office/drawing/2014/main" id="{59872791-1B96-FC68-C0EB-A668F60851B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4289822" y="0"/>
                    <a:ext cx="7847462" cy="6858000"/>
                  </a:xfrm>
                  <a:prstGeom prst="rect">
                    <a:avLst/>
                  </a:prstGeom>
                </p:spPr>
              </p:pic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7FD7DF79-F16C-C642-347A-AA0A3D43C6D0}"/>
                      </a:ext>
                    </a:extLst>
                  </p:cNvPr>
                  <p:cNvSpPr/>
                  <p:nvPr/>
                </p:nvSpPr>
                <p:spPr>
                  <a:xfrm>
                    <a:off x="6624084" y="3327991"/>
                    <a:ext cx="191386" cy="680483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BA2B3B19-D6B8-14EB-E66F-BE293F0148D0}"/>
                      </a:ext>
                    </a:extLst>
                  </p:cNvPr>
                  <p:cNvSpPr/>
                  <p:nvPr/>
                </p:nvSpPr>
                <p:spPr>
                  <a:xfrm>
                    <a:off x="6904075" y="3327991"/>
                    <a:ext cx="191386" cy="680483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F55D5A4F-8B33-B055-71BC-305E3D0D3426}"/>
                      </a:ext>
                    </a:extLst>
                  </p:cNvPr>
                  <p:cNvSpPr/>
                  <p:nvPr/>
                </p:nvSpPr>
                <p:spPr>
                  <a:xfrm>
                    <a:off x="7219506" y="3327991"/>
                    <a:ext cx="191386" cy="680483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48954699-AD87-3C09-C802-3F44883F46FC}"/>
                      </a:ext>
                    </a:extLst>
                  </p:cNvPr>
                  <p:cNvSpPr/>
                  <p:nvPr/>
                </p:nvSpPr>
                <p:spPr>
                  <a:xfrm>
                    <a:off x="7550586" y="3327991"/>
                    <a:ext cx="283535" cy="680483"/>
                  </a:xfrm>
                  <a:prstGeom prst="rect">
                    <a:avLst/>
                  </a:prstGeom>
                  <a:solidFill>
                    <a:srgbClr val="FFFF99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E73CD1D9-3C9D-F407-1C1B-C9AD2FD55A8F}"/>
                      </a:ext>
                    </a:extLst>
                  </p:cNvPr>
                  <p:cNvSpPr txBox="1"/>
                  <p:nvPr/>
                </p:nvSpPr>
                <p:spPr>
                  <a:xfrm>
                    <a:off x="9931768" y="3131855"/>
                    <a:ext cx="16305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/>
                      <a:t>Switch House</a:t>
                    </a:r>
                  </a:p>
                </p:txBody>
              </p:sp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025624F0-1B68-869A-AC88-4697CF2DA164}"/>
                      </a:ext>
                    </a:extLst>
                  </p:cNvPr>
                  <p:cNvSpPr txBox="1"/>
                  <p:nvPr/>
                </p:nvSpPr>
                <p:spPr>
                  <a:xfrm>
                    <a:off x="5249071" y="2045591"/>
                    <a:ext cx="941283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/>
                      <a:t>Chiller </a:t>
                    </a:r>
                  </a:p>
                  <a:p>
                    <a:r>
                      <a:rPr lang="en-US" b="1" dirty="0"/>
                      <a:t> Plant</a:t>
                    </a:r>
                  </a:p>
                </p:txBody>
              </p: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CDDC181A-B1D4-4AB3-7924-95EBC09249C1}"/>
                      </a:ext>
                    </a:extLst>
                  </p:cNvPr>
                  <p:cNvSpPr/>
                  <p:nvPr/>
                </p:nvSpPr>
                <p:spPr>
                  <a:xfrm>
                    <a:off x="8591107" y="4742121"/>
                    <a:ext cx="1477926" cy="1041991"/>
                  </a:xfrm>
                  <a:prstGeom prst="rect">
                    <a:avLst/>
                  </a:prstGeom>
                  <a:solidFill>
                    <a:srgbClr val="9C9C9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6BB2868-20F2-FEF9-DBC6-1354AAB4BE70}"/>
                    </a:ext>
                  </a:extLst>
                </p:cNvPr>
                <p:cNvSpPr txBox="1"/>
                <p:nvPr/>
              </p:nvSpPr>
              <p:spPr>
                <a:xfrm>
                  <a:off x="10027593" y="2116974"/>
                  <a:ext cx="142680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</a:t>
                  </a:r>
                  <a:r>
                    <a:rPr lang="en-US" b="1" dirty="0"/>
                    <a:t>UO </a:t>
                  </a:r>
                </a:p>
                <a:p>
                  <a:pPr algn="ctr"/>
                  <a:r>
                    <a:rPr lang="en-US" b="1" dirty="0"/>
                    <a:t>Sub-Station</a:t>
                  </a:r>
                </a:p>
              </p:txBody>
            </p: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ED36D9A5-5B19-3192-8FAC-57A409BC63DC}"/>
                    </a:ext>
                  </a:extLst>
                </p:cNvPr>
                <p:cNvGrpSpPr/>
                <p:nvPr/>
              </p:nvGrpSpPr>
              <p:grpSpPr>
                <a:xfrm>
                  <a:off x="8222286" y="4667693"/>
                  <a:ext cx="640624" cy="1576698"/>
                  <a:chOff x="8222286" y="4667693"/>
                  <a:chExt cx="640624" cy="1576698"/>
                </a:xfrm>
              </p:grpSpPr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23D42072-C3E1-2022-FAEC-D6EFAB148D2F}"/>
                      </a:ext>
                    </a:extLst>
                  </p:cNvPr>
                  <p:cNvSpPr/>
                  <p:nvPr/>
                </p:nvSpPr>
                <p:spPr>
                  <a:xfrm>
                    <a:off x="8222286" y="5647270"/>
                    <a:ext cx="640624" cy="59712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BBAE12A4-379D-182F-7D0A-B2668CA37513}"/>
                      </a:ext>
                    </a:extLst>
                  </p:cNvPr>
                  <p:cNvSpPr/>
                  <p:nvPr/>
                </p:nvSpPr>
                <p:spPr>
                  <a:xfrm>
                    <a:off x="8409680" y="5029196"/>
                    <a:ext cx="276459" cy="66985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" name="Trapezoid 17">
                    <a:extLst>
                      <a:ext uri="{FF2B5EF4-FFF2-40B4-BE49-F238E27FC236}">
                        <a16:creationId xmlns:a16="http://schemas.microsoft.com/office/drawing/2014/main" id="{FF84B5FA-03A9-9FA9-4610-BF7AF90101B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313899" y="4667693"/>
                    <a:ext cx="457407" cy="365968"/>
                  </a:xfrm>
                  <a:prstGeom prst="trapezoid">
                    <a:avLst>
                      <a:gd name="adj" fmla="val 28031"/>
                    </a:avLst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2B6D2369-E687-BBDC-7E8A-DBEC848702C0}"/>
                    </a:ext>
                  </a:extLst>
                </p:cNvPr>
                <p:cNvGrpSpPr/>
                <p:nvPr/>
              </p:nvGrpSpPr>
              <p:grpSpPr>
                <a:xfrm>
                  <a:off x="9880159" y="566056"/>
                  <a:ext cx="635110" cy="1015663"/>
                  <a:chOff x="10311592" y="207908"/>
                  <a:chExt cx="635110" cy="1015663"/>
                </a:xfrm>
              </p:grpSpPr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1BDB81E-5489-A4E9-3E06-77317BACA54F}"/>
                      </a:ext>
                    </a:extLst>
                  </p:cNvPr>
                  <p:cNvSpPr txBox="1"/>
                  <p:nvPr/>
                </p:nvSpPr>
                <p:spPr>
                  <a:xfrm>
                    <a:off x="10311592" y="207908"/>
                    <a:ext cx="635110" cy="10156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6000" b="1" dirty="0"/>
                      <a:t>Y</a:t>
                    </a:r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F3D08EB5-8CB1-2690-8555-76C372989AE9}"/>
                      </a:ext>
                    </a:extLst>
                  </p:cNvPr>
                  <p:cNvSpPr/>
                  <p:nvPr/>
                </p:nvSpPr>
                <p:spPr>
                  <a:xfrm>
                    <a:off x="10718584" y="315873"/>
                    <a:ext cx="228118" cy="25797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A90805E0-32FD-3372-FD22-19D3798B30E2}"/>
                      </a:ext>
                    </a:extLst>
                  </p:cNvPr>
                  <p:cNvSpPr/>
                  <p:nvPr/>
                </p:nvSpPr>
                <p:spPr>
                  <a:xfrm>
                    <a:off x="10344967" y="315872"/>
                    <a:ext cx="228118" cy="25797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3382933-4029-2BB1-7273-1859DDFA9F3B}"/>
                      </a:ext>
                    </a:extLst>
                  </p:cNvPr>
                  <p:cNvSpPr/>
                  <p:nvPr/>
                </p:nvSpPr>
                <p:spPr>
                  <a:xfrm>
                    <a:off x="10565176" y="726372"/>
                    <a:ext cx="130923" cy="388896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DCB1FAB3-5020-9DB7-823D-3F0560F527F8}"/>
                    </a:ext>
                  </a:extLst>
                </p:cNvPr>
                <p:cNvGrpSpPr/>
                <p:nvPr/>
              </p:nvGrpSpPr>
              <p:grpSpPr>
                <a:xfrm>
                  <a:off x="10905573" y="582847"/>
                  <a:ext cx="635110" cy="1015663"/>
                  <a:chOff x="10311592" y="207908"/>
                  <a:chExt cx="635110" cy="1015663"/>
                </a:xfrm>
              </p:grpSpPr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3B1ABF78-FFC1-A24A-F823-122884BC6608}"/>
                      </a:ext>
                    </a:extLst>
                  </p:cNvPr>
                  <p:cNvSpPr txBox="1"/>
                  <p:nvPr/>
                </p:nvSpPr>
                <p:spPr>
                  <a:xfrm>
                    <a:off x="10311592" y="207908"/>
                    <a:ext cx="635110" cy="10156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6000" b="1" dirty="0"/>
                      <a:t>Y</a:t>
                    </a:r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11E3072D-4C69-7F4F-E60C-22A5D588A165}"/>
                      </a:ext>
                    </a:extLst>
                  </p:cNvPr>
                  <p:cNvSpPr/>
                  <p:nvPr/>
                </p:nvSpPr>
                <p:spPr>
                  <a:xfrm>
                    <a:off x="10718584" y="315873"/>
                    <a:ext cx="228118" cy="25797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7225F44F-0F44-3EB0-78C9-03F086A2A171}"/>
                      </a:ext>
                    </a:extLst>
                  </p:cNvPr>
                  <p:cNvSpPr/>
                  <p:nvPr/>
                </p:nvSpPr>
                <p:spPr>
                  <a:xfrm>
                    <a:off x="10344967" y="315872"/>
                    <a:ext cx="228118" cy="25797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BAA2F49F-E209-07FB-C37F-AE909D8AF6E0}"/>
                      </a:ext>
                    </a:extLst>
                  </p:cNvPr>
                  <p:cNvSpPr/>
                  <p:nvPr/>
                </p:nvSpPr>
                <p:spPr>
                  <a:xfrm>
                    <a:off x="10565176" y="726372"/>
                    <a:ext cx="130923" cy="388896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50189DB-058D-3112-AD1F-1DE2E6AFB6AF}"/>
                  </a:ext>
                </a:extLst>
              </p:cNvPr>
              <p:cNvSpPr/>
              <p:nvPr/>
            </p:nvSpPr>
            <p:spPr>
              <a:xfrm>
                <a:off x="6658449" y="3883352"/>
                <a:ext cx="170109" cy="11695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D758847-E7FE-4E8A-CF8F-7F47650F343C}"/>
                  </a:ext>
                </a:extLst>
              </p:cNvPr>
              <p:cNvSpPr/>
              <p:nvPr/>
            </p:nvSpPr>
            <p:spPr>
              <a:xfrm>
                <a:off x="6935505" y="3883352"/>
                <a:ext cx="170109" cy="11695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11CF112-12DC-9E7E-7629-D6CDD4048E6C}"/>
                  </a:ext>
                </a:extLst>
              </p:cNvPr>
              <p:cNvSpPr/>
              <p:nvPr/>
            </p:nvSpPr>
            <p:spPr>
              <a:xfrm>
                <a:off x="7251397" y="3883352"/>
                <a:ext cx="170109" cy="11695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38B9699-0272-FF57-0218-9CCDBED4DE4C}"/>
                  </a:ext>
                </a:extLst>
              </p:cNvPr>
              <p:cNvSpPr/>
              <p:nvPr/>
            </p:nvSpPr>
            <p:spPr>
              <a:xfrm>
                <a:off x="7571839" y="3824873"/>
                <a:ext cx="283535" cy="17543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961B871-AA11-465E-6F34-D9A8E4E50258}"/>
                </a:ext>
              </a:extLst>
            </p:cNvPr>
            <p:cNvSpPr txBox="1"/>
            <p:nvPr/>
          </p:nvSpPr>
          <p:spPr>
            <a:xfrm>
              <a:off x="9621234" y="5679679"/>
              <a:ext cx="96488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Central</a:t>
              </a:r>
            </a:p>
            <a:p>
              <a:pPr algn="ctr"/>
              <a:r>
                <a:rPr lang="en-US" b="1" dirty="0"/>
                <a:t>Power</a:t>
              </a:r>
            </a:p>
            <a:p>
              <a:pPr algn="ctr"/>
              <a:r>
                <a:rPr lang="en-US" b="1" dirty="0"/>
                <a:t>Station</a:t>
              </a:r>
            </a:p>
          </p:txBody>
        </p: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C21B7E2-0234-B634-E33B-97C328425867}"/>
              </a:ext>
            </a:extLst>
          </p:cNvPr>
          <p:cNvCxnSpPr>
            <a:cxnSpLocks/>
          </p:cNvCxnSpPr>
          <p:nvPr/>
        </p:nvCxnSpPr>
        <p:spPr>
          <a:xfrm flipH="1" flipV="1">
            <a:off x="8153394" y="55076"/>
            <a:ext cx="1587886" cy="1239755"/>
          </a:xfrm>
          <a:prstGeom prst="line">
            <a:avLst/>
          </a:prstGeom>
          <a:ln w="28575">
            <a:solidFill>
              <a:schemeClr val="accent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00FCBDC-8A20-A780-7A46-19ECB8661AC2}"/>
              </a:ext>
            </a:extLst>
          </p:cNvPr>
          <p:cNvCxnSpPr>
            <a:cxnSpLocks/>
            <a:stCxn id="36" idx="7"/>
          </p:cNvCxnSpPr>
          <p:nvPr/>
        </p:nvCxnSpPr>
        <p:spPr>
          <a:xfrm flipV="1">
            <a:off x="11279853" y="240428"/>
            <a:ext cx="912146" cy="1021363"/>
          </a:xfrm>
          <a:prstGeom prst="line">
            <a:avLst/>
          </a:prstGeom>
          <a:ln w="28575">
            <a:solidFill>
              <a:schemeClr val="accent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B35910C-C077-B5F4-86D2-2CCB98191825}"/>
              </a:ext>
            </a:extLst>
          </p:cNvPr>
          <p:cNvSpPr txBox="1"/>
          <p:nvPr/>
        </p:nvSpPr>
        <p:spPr>
          <a:xfrm>
            <a:off x="6152138" y="3008546"/>
            <a:ext cx="2074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Back-up </a:t>
            </a:r>
          </a:p>
          <a:p>
            <a:pPr algn="ctr"/>
            <a:r>
              <a:rPr lang="en-US" b="1" dirty="0"/>
              <a:t>Diesel Generators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DF59FE-2896-9BCD-1FDE-42E07278FB73}"/>
              </a:ext>
            </a:extLst>
          </p:cNvPr>
          <p:cNvSpPr txBox="1"/>
          <p:nvPr/>
        </p:nvSpPr>
        <p:spPr>
          <a:xfrm>
            <a:off x="9822907" y="-50293"/>
            <a:ext cx="2658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115 KV from </a:t>
            </a:r>
            <a:br>
              <a:rPr lang="en-US" b="1" dirty="0"/>
            </a:br>
            <a:r>
              <a:rPr lang="en-US" b="1" dirty="0"/>
              <a:t>Willamette</a:t>
            </a:r>
          </a:p>
          <a:p>
            <a:pPr algn="ctr"/>
            <a:r>
              <a:rPr lang="en-US" b="1" dirty="0"/>
              <a:t>substation</a:t>
            </a:r>
          </a:p>
        </p:txBody>
      </p:sp>
      <p:sp>
        <p:nvSpPr>
          <p:cNvPr id="24" name="Cylinder 23">
            <a:extLst>
              <a:ext uri="{FF2B5EF4-FFF2-40B4-BE49-F238E27FC236}">
                <a16:creationId xmlns:a16="http://schemas.microsoft.com/office/drawing/2014/main" id="{58CFC7E6-7AF6-338A-4383-5DE4FE1CAEED}"/>
              </a:ext>
            </a:extLst>
          </p:cNvPr>
          <p:cNvSpPr/>
          <p:nvPr/>
        </p:nvSpPr>
        <p:spPr>
          <a:xfrm>
            <a:off x="8907928" y="4853032"/>
            <a:ext cx="910551" cy="887556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077A05-B5D2-E879-B7D4-DD49DF3E6609}"/>
              </a:ext>
            </a:extLst>
          </p:cNvPr>
          <p:cNvSpPr txBox="1"/>
          <p:nvPr/>
        </p:nvSpPr>
        <p:spPr>
          <a:xfrm>
            <a:off x="8141433" y="4521166"/>
            <a:ext cx="608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CTG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DDF3D6-86E5-1C7B-C656-87FF042A70EA}"/>
              </a:ext>
            </a:extLst>
          </p:cNvPr>
          <p:cNvSpPr txBox="1"/>
          <p:nvPr/>
        </p:nvSpPr>
        <p:spPr>
          <a:xfrm>
            <a:off x="9407610" y="4521166"/>
            <a:ext cx="863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boilers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312689D-07E0-5C91-A3F4-B7BADBBFE9D0}"/>
              </a:ext>
            </a:extLst>
          </p:cNvPr>
          <p:cNvCxnSpPr>
            <a:cxnSpLocks/>
          </p:cNvCxnSpPr>
          <p:nvPr/>
        </p:nvCxnSpPr>
        <p:spPr>
          <a:xfrm>
            <a:off x="9866192" y="4149377"/>
            <a:ext cx="21244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D0B4FBF-6923-7966-F205-9D50A3B5F47E}"/>
              </a:ext>
            </a:extLst>
          </p:cNvPr>
          <p:cNvCxnSpPr>
            <a:cxnSpLocks/>
          </p:cNvCxnSpPr>
          <p:nvPr/>
        </p:nvCxnSpPr>
        <p:spPr>
          <a:xfrm>
            <a:off x="10035022" y="4189594"/>
            <a:ext cx="1974642" cy="1303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276EB5E-A3AD-74EE-231F-17551B2FFA7A}"/>
              </a:ext>
            </a:extLst>
          </p:cNvPr>
          <p:cNvCxnSpPr>
            <a:cxnSpLocks/>
          </p:cNvCxnSpPr>
          <p:nvPr/>
        </p:nvCxnSpPr>
        <p:spPr>
          <a:xfrm>
            <a:off x="10404021" y="4262209"/>
            <a:ext cx="1605643" cy="3049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6CF9C08-A182-6C15-BA36-DF6043840701}"/>
              </a:ext>
            </a:extLst>
          </p:cNvPr>
          <p:cNvCxnSpPr>
            <a:cxnSpLocks/>
          </p:cNvCxnSpPr>
          <p:nvPr/>
        </p:nvCxnSpPr>
        <p:spPr>
          <a:xfrm>
            <a:off x="10219085" y="4224654"/>
            <a:ext cx="1790579" cy="565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C2A51CF-8951-61EE-5222-94002806A1B7}"/>
              </a:ext>
            </a:extLst>
          </p:cNvPr>
          <p:cNvCxnSpPr>
            <a:cxnSpLocks/>
          </p:cNvCxnSpPr>
          <p:nvPr/>
        </p:nvCxnSpPr>
        <p:spPr>
          <a:xfrm>
            <a:off x="10567307" y="4309306"/>
            <a:ext cx="144235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A7699C0-6C96-F5E8-1BBD-DD6BA3070AC1}"/>
              </a:ext>
            </a:extLst>
          </p:cNvPr>
          <p:cNvCxnSpPr>
            <a:cxnSpLocks/>
          </p:cNvCxnSpPr>
          <p:nvPr/>
        </p:nvCxnSpPr>
        <p:spPr>
          <a:xfrm>
            <a:off x="10736884" y="4346861"/>
            <a:ext cx="12727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1A09194C-9A66-C305-9464-B4E68666D38F}"/>
              </a:ext>
            </a:extLst>
          </p:cNvPr>
          <p:cNvSpPr/>
          <p:nvPr/>
        </p:nvSpPr>
        <p:spPr>
          <a:xfrm>
            <a:off x="9822907" y="3838638"/>
            <a:ext cx="144699" cy="2698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5436F80-EDBC-7D58-AD97-5729F76803B9}"/>
              </a:ext>
            </a:extLst>
          </p:cNvPr>
          <p:cNvSpPr/>
          <p:nvPr/>
        </p:nvSpPr>
        <p:spPr>
          <a:xfrm>
            <a:off x="9981844" y="3838638"/>
            <a:ext cx="144699" cy="26989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ECF1DF5-C425-7EEC-3780-58741921BE69}"/>
              </a:ext>
            </a:extLst>
          </p:cNvPr>
          <p:cNvSpPr/>
          <p:nvPr/>
        </p:nvSpPr>
        <p:spPr>
          <a:xfrm>
            <a:off x="10146735" y="3838638"/>
            <a:ext cx="144699" cy="26989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B981F6F-E9F1-A2FE-668B-5CAD0006DCFA}"/>
              </a:ext>
            </a:extLst>
          </p:cNvPr>
          <p:cNvSpPr/>
          <p:nvPr/>
        </p:nvSpPr>
        <p:spPr>
          <a:xfrm>
            <a:off x="10305672" y="3838638"/>
            <a:ext cx="144699" cy="269891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147E319-76FF-5AD5-EE61-22732C7DF52D}"/>
              </a:ext>
            </a:extLst>
          </p:cNvPr>
          <p:cNvCxnSpPr/>
          <p:nvPr/>
        </p:nvCxnSpPr>
        <p:spPr>
          <a:xfrm flipV="1">
            <a:off x="9872648" y="4044989"/>
            <a:ext cx="0" cy="1138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F680EAF-F0E2-CE95-050C-0AC1B0174E09}"/>
              </a:ext>
            </a:extLst>
          </p:cNvPr>
          <p:cNvCxnSpPr/>
          <p:nvPr/>
        </p:nvCxnSpPr>
        <p:spPr>
          <a:xfrm flipV="1">
            <a:off x="10030749" y="4080862"/>
            <a:ext cx="0" cy="1138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93E17EB-2D66-307E-4B26-511B47605420}"/>
              </a:ext>
            </a:extLst>
          </p:cNvPr>
          <p:cNvCxnSpPr>
            <a:cxnSpLocks/>
            <a:endCxn id="70" idx="2"/>
          </p:cNvCxnSpPr>
          <p:nvPr/>
        </p:nvCxnSpPr>
        <p:spPr>
          <a:xfrm flipH="1" flipV="1">
            <a:off x="10219085" y="4108530"/>
            <a:ext cx="7727" cy="12439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62BDFC6-E047-D41F-C76D-1A944A8D271A}"/>
              </a:ext>
            </a:extLst>
          </p:cNvPr>
          <p:cNvCxnSpPr>
            <a:cxnSpLocks/>
            <a:endCxn id="71" idx="2"/>
          </p:cNvCxnSpPr>
          <p:nvPr/>
        </p:nvCxnSpPr>
        <p:spPr>
          <a:xfrm flipH="1" flipV="1">
            <a:off x="10378022" y="4108529"/>
            <a:ext cx="21770" cy="162131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B64E5A3C-36EC-2D02-86B0-07A4CCEDF821}"/>
              </a:ext>
            </a:extLst>
          </p:cNvPr>
          <p:cNvSpPr/>
          <p:nvPr/>
        </p:nvSpPr>
        <p:spPr>
          <a:xfrm>
            <a:off x="10466476" y="3838639"/>
            <a:ext cx="144699" cy="2704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A3C3D967-2485-3015-E071-33699ED382E4}"/>
              </a:ext>
            </a:extLst>
          </p:cNvPr>
          <p:cNvCxnSpPr>
            <a:cxnSpLocks/>
            <a:endCxn id="84" idx="2"/>
          </p:cNvCxnSpPr>
          <p:nvPr/>
        </p:nvCxnSpPr>
        <p:spPr>
          <a:xfrm flipH="1" flipV="1">
            <a:off x="10538826" y="4109071"/>
            <a:ext cx="28481" cy="20324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B3C61F78-C9D5-D173-5C59-FDAAD4E03F57}"/>
              </a:ext>
            </a:extLst>
          </p:cNvPr>
          <p:cNvSpPr/>
          <p:nvPr/>
        </p:nvSpPr>
        <p:spPr>
          <a:xfrm>
            <a:off x="10621100" y="3838098"/>
            <a:ext cx="144699" cy="2704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15CED7C-B524-9A71-C567-B267F471FDF0}"/>
              </a:ext>
            </a:extLst>
          </p:cNvPr>
          <p:cNvCxnSpPr>
            <a:cxnSpLocks/>
            <a:endCxn id="88" idx="2"/>
          </p:cNvCxnSpPr>
          <p:nvPr/>
        </p:nvCxnSpPr>
        <p:spPr>
          <a:xfrm flipH="1" flipV="1">
            <a:off x="10693450" y="4108529"/>
            <a:ext cx="43434" cy="2435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3B2509B3-26F3-47C2-A53D-2813E986E90D}"/>
              </a:ext>
            </a:extLst>
          </p:cNvPr>
          <p:cNvSpPr txBox="1"/>
          <p:nvPr/>
        </p:nvSpPr>
        <p:spPr>
          <a:xfrm>
            <a:off x="10587522" y="4348272"/>
            <a:ext cx="16434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Feeders to campus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0C2D0F2-AAF4-9B4F-5C08-12E5D4E9716A}"/>
              </a:ext>
            </a:extLst>
          </p:cNvPr>
          <p:cNvSpPr txBox="1"/>
          <p:nvPr/>
        </p:nvSpPr>
        <p:spPr>
          <a:xfrm>
            <a:off x="11394880" y="3777589"/>
            <a:ext cx="59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BUS </a:t>
            </a:r>
            <a:r>
              <a:rPr lang="en-US" sz="1200" b="1" dirty="0"/>
              <a:t>A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2398F77-3A40-9764-777B-CE6C0C766C5B}"/>
              </a:ext>
            </a:extLst>
          </p:cNvPr>
          <p:cNvSpPr txBox="1"/>
          <p:nvPr/>
        </p:nvSpPr>
        <p:spPr>
          <a:xfrm>
            <a:off x="11402035" y="3918205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BUS </a:t>
            </a:r>
            <a:r>
              <a:rPr lang="en-US" sz="1200" b="1" dirty="0"/>
              <a:t>B</a:t>
            </a:r>
          </a:p>
        </p:txBody>
      </p: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928EC20A-7BFB-B85C-E424-0C32F8C0B673}"/>
              </a:ext>
            </a:extLst>
          </p:cNvPr>
          <p:cNvCxnSpPr>
            <a:cxnSpLocks/>
            <a:stCxn id="27" idx="2"/>
          </p:cNvCxnSpPr>
          <p:nvPr/>
        </p:nvCxnSpPr>
        <p:spPr>
          <a:xfrm rot="16200000" flipH="1">
            <a:off x="10278316" y="1691835"/>
            <a:ext cx="354662" cy="851002"/>
          </a:xfrm>
          <a:prstGeom prst="bentConnector2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586C10C-E715-815E-E099-20D328B4C16A}"/>
              </a:ext>
            </a:extLst>
          </p:cNvPr>
          <p:cNvCxnSpPr>
            <a:cxnSpLocks/>
          </p:cNvCxnSpPr>
          <p:nvPr/>
        </p:nvCxnSpPr>
        <p:spPr>
          <a:xfrm>
            <a:off x="10954823" y="2277374"/>
            <a:ext cx="0" cy="1256855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8E3EC0F5-D453-F530-8A53-FB4C04070C68}"/>
              </a:ext>
            </a:extLst>
          </p:cNvPr>
          <p:cNvCxnSpPr>
            <a:cxnSpLocks/>
          </p:cNvCxnSpPr>
          <p:nvPr/>
        </p:nvCxnSpPr>
        <p:spPr>
          <a:xfrm>
            <a:off x="11048204" y="1965486"/>
            <a:ext cx="0" cy="1604053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5C007146-59CA-CBAA-D6AD-22ACC6065D70}"/>
              </a:ext>
            </a:extLst>
          </p:cNvPr>
          <p:cNvSpPr/>
          <p:nvPr/>
        </p:nvSpPr>
        <p:spPr>
          <a:xfrm>
            <a:off x="11211587" y="3849840"/>
            <a:ext cx="144699" cy="2698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75D8123-FBD2-4485-BF4D-C1AAF5BE07A3}"/>
              </a:ext>
            </a:extLst>
          </p:cNvPr>
          <p:cNvSpPr/>
          <p:nvPr/>
        </p:nvSpPr>
        <p:spPr>
          <a:xfrm>
            <a:off x="11063310" y="3847208"/>
            <a:ext cx="144699" cy="2698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Connector: Elbow 130">
            <a:extLst>
              <a:ext uri="{FF2B5EF4-FFF2-40B4-BE49-F238E27FC236}">
                <a16:creationId xmlns:a16="http://schemas.microsoft.com/office/drawing/2014/main" id="{91EB82FE-4C0F-4829-A5D1-53D1F3CDDD16}"/>
              </a:ext>
            </a:extLst>
          </p:cNvPr>
          <p:cNvCxnSpPr>
            <a:endCxn id="127" idx="0"/>
          </p:cNvCxnSpPr>
          <p:nvPr/>
        </p:nvCxnSpPr>
        <p:spPr>
          <a:xfrm rot="16200000" flipH="1">
            <a:off x="10890566" y="3602113"/>
            <a:ext cx="309351" cy="180837"/>
          </a:xfrm>
          <a:prstGeom prst="bentConnector3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2" name="Connector: Elbow 131">
            <a:extLst>
              <a:ext uri="{FF2B5EF4-FFF2-40B4-BE49-F238E27FC236}">
                <a16:creationId xmlns:a16="http://schemas.microsoft.com/office/drawing/2014/main" id="{AA52AD11-8B9E-9668-5E13-F9132DF25130}"/>
              </a:ext>
            </a:extLst>
          </p:cNvPr>
          <p:cNvCxnSpPr>
            <a:cxnSpLocks/>
            <a:endCxn id="126" idx="0"/>
          </p:cNvCxnSpPr>
          <p:nvPr/>
        </p:nvCxnSpPr>
        <p:spPr>
          <a:xfrm rot="16200000" flipH="1">
            <a:off x="10994587" y="3560490"/>
            <a:ext cx="345928" cy="232772"/>
          </a:xfrm>
          <a:prstGeom prst="bentConnector3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E05AB3AB-F993-1879-EE53-2839D0DF8B84}"/>
              </a:ext>
            </a:extLst>
          </p:cNvPr>
          <p:cNvSpPr/>
          <p:nvPr/>
        </p:nvSpPr>
        <p:spPr>
          <a:xfrm>
            <a:off x="9822907" y="3958293"/>
            <a:ext cx="1611816" cy="4571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E5625B9-EC86-B11A-3DDE-15BA258F8360}"/>
              </a:ext>
            </a:extLst>
          </p:cNvPr>
          <p:cNvSpPr/>
          <p:nvPr/>
        </p:nvSpPr>
        <p:spPr>
          <a:xfrm>
            <a:off x="9825615" y="4034805"/>
            <a:ext cx="1611816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97AFB78-68D7-A674-5B06-62B1EA284D29}"/>
              </a:ext>
            </a:extLst>
          </p:cNvPr>
          <p:cNvSpPr/>
          <p:nvPr/>
        </p:nvSpPr>
        <p:spPr>
          <a:xfrm>
            <a:off x="10528665" y="5689600"/>
            <a:ext cx="906057" cy="889797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6AB1432D-2BB6-5DD3-DB6E-548637D8F9E3}"/>
              </a:ext>
            </a:extLst>
          </p:cNvPr>
          <p:cNvSpPr/>
          <p:nvPr/>
        </p:nvSpPr>
        <p:spPr>
          <a:xfrm>
            <a:off x="6490088" y="665832"/>
            <a:ext cx="1437830" cy="646331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10785A-8B47-B4BA-CFE0-A38FB1735FCA}"/>
              </a:ext>
            </a:extLst>
          </p:cNvPr>
          <p:cNvSpPr txBox="1"/>
          <p:nvPr/>
        </p:nvSpPr>
        <p:spPr>
          <a:xfrm>
            <a:off x="7533067" y="14959"/>
            <a:ext cx="14774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115 KV from </a:t>
            </a:r>
            <a:br>
              <a:rPr lang="en-US" b="1" dirty="0"/>
            </a:br>
            <a:r>
              <a:rPr lang="en-US" b="1" dirty="0"/>
              <a:t>Adams</a:t>
            </a:r>
          </a:p>
          <a:p>
            <a:pPr algn="ctr"/>
            <a:r>
              <a:rPr lang="en-US" b="1" dirty="0"/>
              <a:t>substation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0A7B732-F97D-0BA2-D745-E69D88295C24}"/>
              </a:ext>
            </a:extLst>
          </p:cNvPr>
          <p:cNvSpPr/>
          <p:nvPr/>
        </p:nvSpPr>
        <p:spPr>
          <a:xfrm>
            <a:off x="8794113" y="3611894"/>
            <a:ext cx="829234" cy="757619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ylinder 28">
            <a:extLst>
              <a:ext uri="{FF2B5EF4-FFF2-40B4-BE49-F238E27FC236}">
                <a16:creationId xmlns:a16="http://schemas.microsoft.com/office/drawing/2014/main" id="{514E8961-603B-ED96-532F-14010C6CCCEF}"/>
              </a:ext>
            </a:extLst>
          </p:cNvPr>
          <p:cNvSpPr/>
          <p:nvPr/>
        </p:nvSpPr>
        <p:spPr>
          <a:xfrm>
            <a:off x="9926087" y="4853032"/>
            <a:ext cx="1006966" cy="891177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4B833F4-3BA6-EE0A-D136-CA27561AABCB}"/>
              </a:ext>
            </a:extLst>
          </p:cNvPr>
          <p:cNvSpPr/>
          <p:nvPr/>
        </p:nvSpPr>
        <p:spPr>
          <a:xfrm>
            <a:off x="9822907" y="3808338"/>
            <a:ext cx="649916" cy="7547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2712C61-42B0-4199-B7B5-EE4F64F0CC72}"/>
              </a:ext>
            </a:extLst>
          </p:cNvPr>
          <p:cNvSpPr/>
          <p:nvPr/>
        </p:nvSpPr>
        <p:spPr>
          <a:xfrm>
            <a:off x="8331757" y="5097458"/>
            <a:ext cx="247268" cy="767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2420BB-DE99-4848-2B72-4C5EA2EDCB83}"/>
              </a:ext>
            </a:extLst>
          </p:cNvPr>
          <p:cNvSpPr txBox="1"/>
          <p:nvPr/>
        </p:nvSpPr>
        <p:spPr>
          <a:xfrm>
            <a:off x="226382" y="822001"/>
            <a:ext cx="405643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Existing Resiliency Features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Two EWEB feeds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Three diesel generators (6.6 MWs)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Diesel Storage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Turbine Generator (8 MWs)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Twelve feeders to campus buildings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Thermal Storage</a:t>
            </a:r>
          </a:p>
          <a:p>
            <a:endParaRPr lang="en-US" dirty="0"/>
          </a:p>
        </p:txBody>
      </p:sp>
      <p:sp>
        <p:nvSpPr>
          <p:cNvPr id="33" name="Cylinder 32">
            <a:extLst>
              <a:ext uri="{FF2B5EF4-FFF2-40B4-BE49-F238E27FC236}">
                <a16:creationId xmlns:a16="http://schemas.microsoft.com/office/drawing/2014/main" id="{D80B3237-B96C-4742-4BE3-08CB85C18F03}"/>
              </a:ext>
            </a:extLst>
          </p:cNvPr>
          <p:cNvSpPr/>
          <p:nvPr/>
        </p:nvSpPr>
        <p:spPr>
          <a:xfrm>
            <a:off x="6629271" y="2038622"/>
            <a:ext cx="1110913" cy="997594"/>
          </a:xfrm>
          <a:prstGeom prst="can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8828C1F-7727-1206-005E-2794AD580A1F}"/>
              </a:ext>
            </a:extLst>
          </p:cNvPr>
          <p:cNvSpPr txBox="1"/>
          <p:nvPr/>
        </p:nvSpPr>
        <p:spPr>
          <a:xfrm>
            <a:off x="6537563" y="1465213"/>
            <a:ext cx="1697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81,000 gallon </a:t>
            </a:r>
          </a:p>
          <a:p>
            <a:r>
              <a:rPr lang="en-US" b="1" dirty="0"/>
              <a:t>diesel storage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ECCEF8A-26D3-8E7D-E903-3976C235F5DF}"/>
              </a:ext>
            </a:extLst>
          </p:cNvPr>
          <p:cNvSpPr txBox="1"/>
          <p:nvPr/>
        </p:nvSpPr>
        <p:spPr>
          <a:xfrm>
            <a:off x="190192" y="3461774"/>
            <a:ext cx="42145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New Features</a:t>
            </a:r>
          </a:p>
          <a:p>
            <a:endParaRPr lang="en-US" b="1" dirty="0"/>
          </a:p>
          <a:p>
            <a:pPr marL="342900" indent="-342900">
              <a:buAutoNum type="arabicPeriod"/>
            </a:pPr>
            <a:r>
              <a:rPr lang="en-US" dirty="0"/>
              <a:t>Fourth Diesel Generator (3 MWs)</a:t>
            </a:r>
          </a:p>
          <a:p>
            <a:pPr marL="342900" indent="-342900">
              <a:buAutoNum type="arabicPeriod"/>
            </a:pPr>
            <a:r>
              <a:rPr lang="en-US" dirty="0"/>
              <a:t>Local Generator Control panels</a:t>
            </a:r>
          </a:p>
          <a:p>
            <a:pPr marL="342900" indent="-342900">
              <a:buAutoNum type="arabicPeriod"/>
            </a:pPr>
            <a:r>
              <a:rPr lang="en-US" dirty="0"/>
              <a:t>Generator Industrial Controls</a:t>
            </a:r>
          </a:p>
          <a:p>
            <a:pPr marL="342900" indent="-342900">
              <a:buAutoNum type="arabicPeriod"/>
            </a:pPr>
            <a:r>
              <a:rPr lang="en-US" dirty="0"/>
              <a:t>Additional Feeder redundancy</a:t>
            </a:r>
          </a:p>
          <a:p>
            <a:pPr marL="342900" indent="-342900">
              <a:buAutoNum type="arabicPeriod"/>
            </a:pPr>
            <a:r>
              <a:rPr lang="en-US" dirty="0"/>
              <a:t>Electric meters for Streisinger and Willamette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2" name="Cylinder 1">
            <a:extLst>
              <a:ext uri="{FF2B5EF4-FFF2-40B4-BE49-F238E27FC236}">
                <a16:creationId xmlns:a16="http://schemas.microsoft.com/office/drawing/2014/main" id="{CEFE4967-F289-B0B1-CB3F-8DA9F425B00A}"/>
              </a:ext>
            </a:extLst>
          </p:cNvPr>
          <p:cNvSpPr/>
          <p:nvPr/>
        </p:nvSpPr>
        <p:spPr>
          <a:xfrm>
            <a:off x="4004436" y="3311712"/>
            <a:ext cx="1397179" cy="2227240"/>
          </a:xfrm>
          <a:prstGeom prst="can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 million gal</a:t>
            </a:r>
            <a:br>
              <a:rPr lang="en-US" dirty="0"/>
            </a:br>
            <a:r>
              <a:rPr lang="en-US" dirty="0"/>
              <a:t>Thermal Energy Storage</a:t>
            </a:r>
          </a:p>
        </p:txBody>
      </p:sp>
    </p:spTree>
    <p:extLst>
      <p:ext uri="{BB962C8B-B14F-4D97-AF65-F5344CB8AC3E}">
        <p14:creationId xmlns:p14="http://schemas.microsoft.com/office/powerpoint/2010/main" val="97648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A87821-978F-524A-E8BE-7361817F0601}"/>
              </a:ext>
            </a:extLst>
          </p:cNvPr>
          <p:cNvGrpSpPr/>
          <p:nvPr/>
        </p:nvGrpSpPr>
        <p:grpSpPr>
          <a:xfrm>
            <a:off x="262120" y="481013"/>
            <a:ext cx="3128811" cy="1600200"/>
            <a:chOff x="262122" y="600075"/>
            <a:chExt cx="3128811" cy="1600200"/>
          </a:xfrm>
        </p:grpSpPr>
        <p:sp>
          <p:nvSpPr>
            <p:cNvPr id="3" name="Left Brace 2">
              <a:extLst>
                <a:ext uri="{FF2B5EF4-FFF2-40B4-BE49-F238E27FC236}">
                  <a16:creationId xmlns:a16="http://schemas.microsoft.com/office/drawing/2014/main" id="{D2D80335-39B1-457C-EA58-0504B8EBBD2E}"/>
                </a:ext>
              </a:extLst>
            </p:cNvPr>
            <p:cNvSpPr/>
            <p:nvPr/>
          </p:nvSpPr>
          <p:spPr>
            <a:xfrm>
              <a:off x="2933733" y="600075"/>
              <a:ext cx="457200" cy="1600200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3C58D9E-77E9-5471-152F-62B081D43816}"/>
                </a:ext>
              </a:extLst>
            </p:cNvPr>
            <p:cNvSpPr txBox="1"/>
            <p:nvPr/>
          </p:nvSpPr>
          <p:spPr>
            <a:xfrm>
              <a:off x="262122" y="946515"/>
              <a:ext cx="236763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August 6-7</a:t>
              </a:r>
              <a:br>
                <a:rPr lang="en-US" dirty="0"/>
              </a:br>
              <a:r>
                <a:rPr lang="en-US" dirty="0"/>
                <a:t>  Install controls on </a:t>
              </a:r>
              <a:br>
                <a:rPr lang="en-US" dirty="0"/>
              </a:br>
              <a:r>
                <a:rPr lang="en-US" dirty="0"/>
                <a:t>  Gens 3 and 4. </a:t>
              </a:r>
            </a:p>
            <a:p>
              <a:r>
                <a:rPr lang="en-US" dirty="0"/>
                <a:t>  </a:t>
              </a:r>
              <a:r>
                <a:rPr lang="en-US" b="1" dirty="0"/>
                <a:t>No campus impact. </a:t>
              </a:r>
            </a:p>
          </p:txBody>
        </p:sp>
      </p:grp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F5A541D-0E7C-BF22-CA45-42DB260D94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692160"/>
              </p:ext>
            </p:extLst>
          </p:nvPr>
        </p:nvGraphicFramePr>
        <p:xfrm>
          <a:off x="3390932" y="9320"/>
          <a:ext cx="8789213" cy="671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4988526" imgH="11460552" progId="Excel.Sheet.12">
                  <p:embed/>
                </p:oleObj>
              </mc:Choice>
              <mc:Fallback>
                <p:oleObj name="Worksheet" r:id="rId2" imgW="14988526" imgH="11460552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F5A541D-0E7C-BF22-CA45-42DB260D94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90932" y="9320"/>
                        <a:ext cx="8789213" cy="6719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07BB384A-942D-4170-4B33-B263C35BB440}"/>
              </a:ext>
            </a:extLst>
          </p:cNvPr>
          <p:cNvGrpSpPr/>
          <p:nvPr/>
        </p:nvGrpSpPr>
        <p:grpSpPr>
          <a:xfrm>
            <a:off x="248250" y="2490072"/>
            <a:ext cx="3142681" cy="2028826"/>
            <a:chOff x="248252" y="2628900"/>
            <a:chExt cx="3142681" cy="2028826"/>
          </a:xfrm>
        </p:grpSpPr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AC7CB3F8-5A36-CA1D-44EC-29A02601F7D2}"/>
                </a:ext>
              </a:extLst>
            </p:cNvPr>
            <p:cNvSpPr/>
            <p:nvPr/>
          </p:nvSpPr>
          <p:spPr>
            <a:xfrm>
              <a:off x="2933733" y="2628900"/>
              <a:ext cx="457200" cy="2028826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62BE3C-3051-8525-5C03-1FEBC6E9692B}"/>
                </a:ext>
              </a:extLst>
            </p:cNvPr>
            <p:cNvSpPr txBox="1"/>
            <p:nvPr/>
          </p:nvSpPr>
          <p:spPr>
            <a:xfrm>
              <a:off x="248252" y="2904649"/>
              <a:ext cx="2795958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August 10-11</a:t>
              </a:r>
              <a:br>
                <a:rPr lang="en-US" dirty="0"/>
              </a:br>
              <a:r>
                <a:rPr lang="en-US" dirty="0"/>
                <a:t>  Test/ Synch Gens 3 and 4 </a:t>
              </a:r>
              <a:br>
                <a:rPr lang="en-US" dirty="0"/>
              </a:br>
              <a:r>
                <a:rPr lang="en-US" dirty="0"/>
                <a:t>  Install controls on </a:t>
              </a:r>
              <a:br>
                <a:rPr lang="en-US" dirty="0"/>
              </a:br>
              <a:r>
                <a:rPr lang="en-US" dirty="0"/>
                <a:t>  Gens 1 and 2 </a:t>
              </a:r>
            </a:p>
            <a:p>
              <a:r>
                <a:rPr lang="en-US" b="1" dirty="0"/>
                <a:t>  No Campus Impact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4CAE8D-7D42-AE2B-0779-6FF45BE5E630}"/>
              </a:ext>
            </a:extLst>
          </p:cNvPr>
          <p:cNvGrpSpPr/>
          <p:nvPr/>
        </p:nvGrpSpPr>
        <p:grpSpPr>
          <a:xfrm>
            <a:off x="248250" y="4676213"/>
            <a:ext cx="3142681" cy="1504950"/>
            <a:chOff x="248252" y="4819650"/>
            <a:chExt cx="3142681" cy="1504950"/>
          </a:xfrm>
        </p:grpSpPr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2C223BC4-54E5-F183-3C98-3687B1E6CB8C}"/>
                </a:ext>
              </a:extLst>
            </p:cNvPr>
            <p:cNvSpPr/>
            <p:nvPr/>
          </p:nvSpPr>
          <p:spPr>
            <a:xfrm>
              <a:off x="2933733" y="4819650"/>
              <a:ext cx="457200" cy="1504950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929020-9010-F0F5-5258-ECF33B342CFE}"/>
                </a:ext>
              </a:extLst>
            </p:cNvPr>
            <p:cNvSpPr txBox="1"/>
            <p:nvPr/>
          </p:nvSpPr>
          <p:spPr>
            <a:xfrm>
              <a:off x="248252" y="4875659"/>
              <a:ext cx="253473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August 12</a:t>
              </a:r>
              <a:br>
                <a:rPr lang="en-US" dirty="0"/>
              </a:br>
              <a:r>
                <a:rPr lang="en-US" dirty="0"/>
                <a:t>  Test and Export power</a:t>
              </a:r>
            </a:p>
            <a:p>
              <a:r>
                <a:rPr lang="en-US" dirty="0"/>
                <a:t>  to campus from Gens</a:t>
              </a:r>
              <a:br>
                <a:rPr lang="en-US" dirty="0"/>
              </a:br>
              <a:r>
                <a:rPr lang="en-US" dirty="0"/>
                <a:t>  </a:t>
              </a:r>
              <a:r>
                <a:rPr lang="en-US" b="1" dirty="0"/>
                <a:t>Expect Short Outages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78C2DE2-F242-185E-F410-197CBEABB8F3}"/>
              </a:ext>
            </a:extLst>
          </p:cNvPr>
          <p:cNvGrpSpPr/>
          <p:nvPr/>
        </p:nvGrpSpPr>
        <p:grpSpPr>
          <a:xfrm>
            <a:off x="248249" y="6038552"/>
            <a:ext cx="3142682" cy="923330"/>
            <a:chOff x="248249" y="6038552"/>
            <a:chExt cx="3142682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FE582F-7AB7-DEED-60CC-F9D62EA1E597}"/>
                </a:ext>
              </a:extLst>
            </p:cNvPr>
            <p:cNvSpPr txBox="1"/>
            <p:nvPr/>
          </p:nvSpPr>
          <p:spPr>
            <a:xfrm>
              <a:off x="248249" y="6038552"/>
              <a:ext cx="253473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August 13</a:t>
              </a:r>
              <a:br>
                <a:rPr lang="en-US" dirty="0"/>
              </a:br>
              <a:r>
                <a:rPr lang="en-US" dirty="0"/>
                <a:t>  Island Mode Tests</a:t>
              </a:r>
              <a:br>
                <a:rPr lang="en-US" dirty="0"/>
              </a:br>
              <a:r>
                <a:rPr lang="en-US" dirty="0"/>
                <a:t>  </a:t>
              </a:r>
              <a:r>
                <a:rPr lang="en-US" b="1" dirty="0"/>
                <a:t>Expect Short Outages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2D1F393-C936-6FA4-30DF-D36A3DDBCED9}"/>
                </a:ext>
              </a:extLst>
            </p:cNvPr>
            <p:cNvCxnSpPr>
              <a:cxnSpLocks/>
            </p:cNvCxnSpPr>
            <p:nvPr/>
          </p:nvCxnSpPr>
          <p:spPr>
            <a:xfrm>
              <a:off x="3002809" y="6500217"/>
              <a:ext cx="38812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60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799212-F8FC-E6A0-1D4C-1DAC7F09A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196" y="-114208"/>
            <a:ext cx="10088383" cy="651600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AF951F3-A091-0307-706A-ADE6B44DC150}"/>
              </a:ext>
            </a:extLst>
          </p:cNvPr>
          <p:cNvGrpSpPr/>
          <p:nvPr/>
        </p:nvGrpSpPr>
        <p:grpSpPr>
          <a:xfrm>
            <a:off x="6716110" y="1043152"/>
            <a:ext cx="769285" cy="586368"/>
            <a:chOff x="6716110" y="1043152"/>
            <a:chExt cx="769285" cy="58636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00FC2A4-6098-6785-7088-426EDAB398DD}"/>
                </a:ext>
              </a:extLst>
            </p:cNvPr>
            <p:cNvSpPr/>
            <p:nvPr/>
          </p:nvSpPr>
          <p:spPr>
            <a:xfrm>
              <a:off x="6963429" y="1052657"/>
              <a:ext cx="213040" cy="576863"/>
            </a:xfrm>
            <a:custGeom>
              <a:avLst/>
              <a:gdLst>
                <a:gd name="connsiteX0" fmla="*/ 25950 w 213040"/>
                <a:gd name="connsiteY0" fmla="*/ 3633 h 576863"/>
                <a:gd name="connsiteX1" fmla="*/ 36461 w 213040"/>
                <a:gd name="connsiteY1" fmla="*/ 16771 h 576863"/>
                <a:gd name="connsiteX2" fmla="*/ 46971 w 213040"/>
                <a:gd name="connsiteY2" fmla="*/ 32536 h 576863"/>
                <a:gd name="connsiteX3" fmla="*/ 57481 w 213040"/>
                <a:gd name="connsiteY3" fmla="*/ 37791 h 576863"/>
                <a:gd name="connsiteX4" fmla="*/ 62737 w 213040"/>
                <a:gd name="connsiteY4" fmla="*/ 48302 h 576863"/>
                <a:gd name="connsiteX5" fmla="*/ 70619 w 213040"/>
                <a:gd name="connsiteY5" fmla="*/ 58812 h 576863"/>
                <a:gd name="connsiteX6" fmla="*/ 75874 w 213040"/>
                <a:gd name="connsiteY6" fmla="*/ 66695 h 576863"/>
                <a:gd name="connsiteX7" fmla="*/ 83757 w 213040"/>
                <a:gd name="connsiteY7" fmla="*/ 77205 h 576863"/>
                <a:gd name="connsiteX8" fmla="*/ 94268 w 213040"/>
                <a:gd name="connsiteY8" fmla="*/ 95598 h 576863"/>
                <a:gd name="connsiteX9" fmla="*/ 96895 w 213040"/>
                <a:gd name="connsiteY9" fmla="*/ 106109 h 576863"/>
                <a:gd name="connsiteX10" fmla="*/ 110033 w 213040"/>
                <a:gd name="connsiteY10" fmla="*/ 124502 h 576863"/>
                <a:gd name="connsiteX11" fmla="*/ 115288 w 213040"/>
                <a:gd name="connsiteY11" fmla="*/ 142895 h 576863"/>
                <a:gd name="connsiteX12" fmla="*/ 117916 w 213040"/>
                <a:gd name="connsiteY12" fmla="*/ 150777 h 576863"/>
                <a:gd name="connsiteX13" fmla="*/ 123171 w 213040"/>
                <a:gd name="connsiteY13" fmla="*/ 158660 h 576863"/>
                <a:gd name="connsiteX14" fmla="*/ 128426 w 213040"/>
                <a:gd name="connsiteY14" fmla="*/ 187564 h 576863"/>
                <a:gd name="connsiteX15" fmla="*/ 133681 w 213040"/>
                <a:gd name="connsiteY15" fmla="*/ 203329 h 576863"/>
                <a:gd name="connsiteX16" fmla="*/ 136309 w 213040"/>
                <a:gd name="connsiteY16" fmla="*/ 211212 h 576863"/>
                <a:gd name="connsiteX17" fmla="*/ 138937 w 213040"/>
                <a:gd name="connsiteY17" fmla="*/ 237488 h 576863"/>
                <a:gd name="connsiteX18" fmla="*/ 141564 w 213040"/>
                <a:gd name="connsiteY18" fmla="*/ 245371 h 576863"/>
                <a:gd name="connsiteX19" fmla="*/ 149447 w 213040"/>
                <a:gd name="connsiteY19" fmla="*/ 271646 h 576863"/>
                <a:gd name="connsiteX20" fmla="*/ 159957 w 213040"/>
                <a:gd name="connsiteY20" fmla="*/ 313688 h 576863"/>
                <a:gd name="connsiteX21" fmla="*/ 167840 w 213040"/>
                <a:gd name="connsiteY21" fmla="*/ 342591 h 576863"/>
                <a:gd name="connsiteX22" fmla="*/ 173095 w 213040"/>
                <a:gd name="connsiteY22" fmla="*/ 384633 h 576863"/>
                <a:gd name="connsiteX23" fmla="*/ 180978 w 213040"/>
                <a:gd name="connsiteY23" fmla="*/ 429302 h 576863"/>
                <a:gd name="connsiteX24" fmla="*/ 183605 w 213040"/>
                <a:gd name="connsiteY24" fmla="*/ 452950 h 576863"/>
                <a:gd name="connsiteX25" fmla="*/ 186233 w 213040"/>
                <a:gd name="connsiteY25" fmla="*/ 460833 h 576863"/>
                <a:gd name="connsiteX26" fmla="*/ 188861 w 213040"/>
                <a:gd name="connsiteY26" fmla="*/ 473971 h 576863"/>
                <a:gd name="connsiteX27" fmla="*/ 191488 w 213040"/>
                <a:gd name="connsiteY27" fmla="*/ 492364 h 576863"/>
                <a:gd name="connsiteX28" fmla="*/ 199371 w 213040"/>
                <a:gd name="connsiteY28" fmla="*/ 518640 h 576863"/>
                <a:gd name="connsiteX29" fmla="*/ 201999 w 213040"/>
                <a:gd name="connsiteY29" fmla="*/ 526522 h 576863"/>
                <a:gd name="connsiteX30" fmla="*/ 207254 w 213040"/>
                <a:gd name="connsiteY30" fmla="*/ 544915 h 576863"/>
                <a:gd name="connsiteX31" fmla="*/ 209881 w 213040"/>
                <a:gd name="connsiteY31" fmla="*/ 563309 h 576863"/>
                <a:gd name="connsiteX32" fmla="*/ 212509 w 213040"/>
                <a:gd name="connsiteY32" fmla="*/ 571191 h 576863"/>
                <a:gd name="connsiteX33" fmla="*/ 204626 w 213040"/>
                <a:gd name="connsiteY33" fmla="*/ 568564 h 576863"/>
                <a:gd name="connsiteX34" fmla="*/ 194116 w 213040"/>
                <a:gd name="connsiteY34" fmla="*/ 565936 h 576863"/>
                <a:gd name="connsiteX35" fmla="*/ 170468 w 213040"/>
                <a:gd name="connsiteY35" fmla="*/ 571191 h 576863"/>
                <a:gd name="connsiteX36" fmla="*/ 154702 w 213040"/>
                <a:gd name="connsiteY36" fmla="*/ 576446 h 576863"/>
                <a:gd name="connsiteX37" fmla="*/ 136309 w 213040"/>
                <a:gd name="connsiteY37" fmla="*/ 573819 h 576863"/>
                <a:gd name="connsiteX38" fmla="*/ 141564 w 213040"/>
                <a:gd name="connsiteY38" fmla="*/ 539660 h 576863"/>
                <a:gd name="connsiteX39" fmla="*/ 102150 w 213040"/>
                <a:gd name="connsiteY39" fmla="*/ 537033 h 576863"/>
                <a:gd name="connsiteX40" fmla="*/ 99523 w 213040"/>
                <a:gd name="connsiteY40" fmla="*/ 558053 h 576863"/>
                <a:gd name="connsiteX41" fmla="*/ 31205 w 213040"/>
                <a:gd name="connsiteY41" fmla="*/ 560681 h 576863"/>
                <a:gd name="connsiteX42" fmla="*/ 2302 w 213040"/>
                <a:gd name="connsiteY42" fmla="*/ 558053 h 576863"/>
                <a:gd name="connsiteX43" fmla="*/ 4930 w 213040"/>
                <a:gd name="connsiteY43" fmla="*/ 531777 h 576863"/>
                <a:gd name="connsiteX44" fmla="*/ 12812 w 213040"/>
                <a:gd name="connsiteY44" fmla="*/ 516012 h 576863"/>
                <a:gd name="connsiteX45" fmla="*/ 23323 w 213040"/>
                <a:gd name="connsiteY45" fmla="*/ 500246 h 576863"/>
                <a:gd name="connsiteX46" fmla="*/ 25950 w 213040"/>
                <a:gd name="connsiteY46" fmla="*/ 492364 h 576863"/>
                <a:gd name="connsiteX47" fmla="*/ 36461 w 213040"/>
                <a:gd name="connsiteY47" fmla="*/ 466088 h 576863"/>
                <a:gd name="connsiteX48" fmla="*/ 39088 w 213040"/>
                <a:gd name="connsiteY48" fmla="*/ 455577 h 576863"/>
                <a:gd name="connsiteX49" fmla="*/ 41716 w 213040"/>
                <a:gd name="connsiteY49" fmla="*/ 403026 h 576863"/>
                <a:gd name="connsiteX50" fmla="*/ 44343 w 213040"/>
                <a:gd name="connsiteY50" fmla="*/ 384633 h 576863"/>
                <a:gd name="connsiteX51" fmla="*/ 46971 w 213040"/>
                <a:gd name="connsiteY51" fmla="*/ 324198 h 576863"/>
                <a:gd name="connsiteX52" fmla="*/ 52226 w 213040"/>
                <a:gd name="connsiteY52" fmla="*/ 303177 h 576863"/>
                <a:gd name="connsiteX53" fmla="*/ 54854 w 213040"/>
                <a:gd name="connsiteY53" fmla="*/ 271646 h 576863"/>
                <a:gd name="connsiteX54" fmla="*/ 57481 w 213040"/>
                <a:gd name="connsiteY54" fmla="*/ 258509 h 576863"/>
                <a:gd name="connsiteX55" fmla="*/ 54854 w 213040"/>
                <a:gd name="connsiteY55" fmla="*/ 187564 h 576863"/>
                <a:gd name="connsiteX56" fmla="*/ 46971 w 213040"/>
                <a:gd name="connsiteY56" fmla="*/ 150777 h 576863"/>
                <a:gd name="connsiteX57" fmla="*/ 39088 w 213040"/>
                <a:gd name="connsiteY57" fmla="*/ 113991 h 576863"/>
                <a:gd name="connsiteX58" fmla="*/ 28578 w 213040"/>
                <a:gd name="connsiteY58" fmla="*/ 100853 h 576863"/>
                <a:gd name="connsiteX59" fmla="*/ 15440 w 213040"/>
                <a:gd name="connsiteY59" fmla="*/ 87715 h 576863"/>
                <a:gd name="connsiteX60" fmla="*/ 25950 w 213040"/>
                <a:gd name="connsiteY60" fmla="*/ 3633 h 57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13040" h="576863">
                  <a:moveTo>
                    <a:pt x="25950" y="3633"/>
                  </a:moveTo>
                  <a:cubicBezTo>
                    <a:pt x="29453" y="-8191"/>
                    <a:pt x="33162" y="12235"/>
                    <a:pt x="36461" y="16771"/>
                  </a:cubicBezTo>
                  <a:cubicBezTo>
                    <a:pt x="40176" y="21879"/>
                    <a:pt x="41322" y="29712"/>
                    <a:pt x="46971" y="32536"/>
                  </a:cubicBezTo>
                  <a:lnTo>
                    <a:pt x="57481" y="37791"/>
                  </a:lnTo>
                  <a:cubicBezTo>
                    <a:pt x="59233" y="41295"/>
                    <a:pt x="60661" y="44980"/>
                    <a:pt x="62737" y="48302"/>
                  </a:cubicBezTo>
                  <a:cubicBezTo>
                    <a:pt x="65058" y="52015"/>
                    <a:pt x="68074" y="55249"/>
                    <a:pt x="70619" y="58812"/>
                  </a:cubicBezTo>
                  <a:cubicBezTo>
                    <a:pt x="72454" y="61382"/>
                    <a:pt x="74038" y="64125"/>
                    <a:pt x="75874" y="66695"/>
                  </a:cubicBezTo>
                  <a:cubicBezTo>
                    <a:pt x="78419" y="70259"/>
                    <a:pt x="81630" y="73377"/>
                    <a:pt x="83757" y="77205"/>
                  </a:cubicBezTo>
                  <a:cubicBezTo>
                    <a:pt x="95335" y="98045"/>
                    <a:pt x="82838" y="84171"/>
                    <a:pt x="94268" y="95598"/>
                  </a:cubicBezTo>
                  <a:cubicBezTo>
                    <a:pt x="95144" y="99102"/>
                    <a:pt x="95472" y="102790"/>
                    <a:pt x="96895" y="106109"/>
                  </a:cubicBezTo>
                  <a:cubicBezTo>
                    <a:pt x="98174" y="109095"/>
                    <a:pt x="109139" y="123309"/>
                    <a:pt x="110033" y="124502"/>
                  </a:cubicBezTo>
                  <a:cubicBezTo>
                    <a:pt x="111785" y="130633"/>
                    <a:pt x="113456" y="136788"/>
                    <a:pt x="115288" y="142895"/>
                  </a:cubicBezTo>
                  <a:cubicBezTo>
                    <a:pt x="116084" y="145548"/>
                    <a:pt x="116677" y="148300"/>
                    <a:pt x="117916" y="150777"/>
                  </a:cubicBezTo>
                  <a:cubicBezTo>
                    <a:pt x="119328" y="153602"/>
                    <a:pt x="121419" y="156032"/>
                    <a:pt x="123171" y="158660"/>
                  </a:cubicBezTo>
                  <a:cubicBezTo>
                    <a:pt x="125020" y="171604"/>
                    <a:pt x="125049" y="176307"/>
                    <a:pt x="128426" y="187564"/>
                  </a:cubicBezTo>
                  <a:cubicBezTo>
                    <a:pt x="130018" y="192870"/>
                    <a:pt x="131929" y="198074"/>
                    <a:pt x="133681" y="203329"/>
                  </a:cubicBezTo>
                  <a:lnTo>
                    <a:pt x="136309" y="211212"/>
                  </a:lnTo>
                  <a:cubicBezTo>
                    <a:pt x="137185" y="219971"/>
                    <a:pt x="137599" y="228788"/>
                    <a:pt x="138937" y="237488"/>
                  </a:cubicBezTo>
                  <a:cubicBezTo>
                    <a:pt x="139358" y="240226"/>
                    <a:pt x="141021" y="242655"/>
                    <a:pt x="141564" y="245371"/>
                  </a:cubicBezTo>
                  <a:cubicBezTo>
                    <a:pt x="146394" y="269523"/>
                    <a:pt x="139861" y="257268"/>
                    <a:pt x="149447" y="271646"/>
                  </a:cubicBezTo>
                  <a:cubicBezTo>
                    <a:pt x="159240" y="315717"/>
                    <a:pt x="149992" y="276320"/>
                    <a:pt x="159957" y="313688"/>
                  </a:cubicBezTo>
                  <a:cubicBezTo>
                    <a:pt x="167857" y="343315"/>
                    <a:pt x="162171" y="325587"/>
                    <a:pt x="167840" y="342591"/>
                  </a:cubicBezTo>
                  <a:cubicBezTo>
                    <a:pt x="169592" y="356605"/>
                    <a:pt x="171229" y="370634"/>
                    <a:pt x="173095" y="384633"/>
                  </a:cubicBezTo>
                  <a:cubicBezTo>
                    <a:pt x="178114" y="422279"/>
                    <a:pt x="174573" y="410089"/>
                    <a:pt x="180978" y="429302"/>
                  </a:cubicBezTo>
                  <a:cubicBezTo>
                    <a:pt x="181854" y="437185"/>
                    <a:pt x="182301" y="445127"/>
                    <a:pt x="183605" y="452950"/>
                  </a:cubicBezTo>
                  <a:cubicBezTo>
                    <a:pt x="184060" y="455682"/>
                    <a:pt x="185561" y="458146"/>
                    <a:pt x="186233" y="460833"/>
                  </a:cubicBezTo>
                  <a:cubicBezTo>
                    <a:pt x="187316" y="465166"/>
                    <a:pt x="188127" y="469566"/>
                    <a:pt x="188861" y="473971"/>
                  </a:cubicBezTo>
                  <a:cubicBezTo>
                    <a:pt x="189879" y="480080"/>
                    <a:pt x="190380" y="486271"/>
                    <a:pt x="191488" y="492364"/>
                  </a:cubicBezTo>
                  <a:cubicBezTo>
                    <a:pt x="193075" y="501093"/>
                    <a:pt x="196632" y="510424"/>
                    <a:pt x="199371" y="518640"/>
                  </a:cubicBezTo>
                  <a:cubicBezTo>
                    <a:pt x="200247" y="521267"/>
                    <a:pt x="201327" y="523835"/>
                    <a:pt x="201999" y="526522"/>
                  </a:cubicBezTo>
                  <a:cubicBezTo>
                    <a:pt x="205298" y="539720"/>
                    <a:pt x="203484" y="533607"/>
                    <a:pt x="207254" y="544915"/>
                  </a:cubicBezTo>
                  <a:cubicBezTo>
                    <a:pt x="208130" y="551046"/>
                    <a:pt x="208666" y="557236"/>
                    <a:pt x="209881" y="563309"/>
                  </a:cubicBezTo>
                  <a:cubicBezTo>
                    <a:pt x="210424" y="566025"/>
                    <a:pt x="214467" y="569233"/>
                    <a:pt x="212509" y="571191"/>
                  </a:cubicBezTo>
                  <a:cubicBezTo>
                    <a:pt x="210551" y="573149"/>
                    <a:pt x="207289" y="569325"/>
                    <a:pt x="204626" y="568564"/>
                  </a:cubicBezTo>
                  <a:cubicBezTo>
                    <a:pt x="201154" y="567572"/>
                    <a:pt x="197619" y="566812"/>
                    <a:pt x="194116" y="565936"/>
                  </a:cubicBezTo>
                  <a:cubicBezTo>
                    <a:pt x="186233" y="567688"/>
                    <a:pt x="178270" y="569110"/>
                    <a:pt x="170468" y="571191"/>
                  </a:cubicBezTo>
                  <a:cubicBezTo>
                    <a:pt x="165115" y="572618"/>
                    <a:pt x="154702" y="576446"/>
                    <a:pt x="154702" y="576446"/>
                  </a:cubicBezTo>
                  <a:cubicBezTo>
                    <a:pt x="148571" y="575570"/>
                    <a:pt x="139275" y="579256"/>
                    <a:pt x="136309" y="573819"/>
                  </a:cubicBezTo>
                  <a:cubicBezTo>
                    <a:pt x="132106" y="566113"/>
                    <a:pt x="138390" y="549183"/>
                    <a:pt x="141564" y="539660"/>
                  </a:cubicBezTo>
                  <a:cubicBezTo>
                    <a:pt x="129404" y="533580"/>
                    <a:pt x="117658" y="525402"/>
                    <a:pt x="102150" y="537033"/>
                  </a:cubicBezTo>
                  <a:cubicBezTo>
                    <a:pt x="96501" y="541270"/>
                    <a:pt x="106222" y="555820"/>
                    <a:pt x="99523" y="558053"/>
                  </a:cubicBezTo>
                  <a:cubicBezTo>
                    <a:pt x="77903" y="565260"/>
                    <a:pt x="53978" y="559805"/>
                    <a:pt x="31205" y="560681"/>
                  </a:cubicBezTo>
                  <a:cubicBezTo>
                    <a:pt x="21571" y="559805"/>
                    <a:pt x="8809" y="565211"/>
                    <a:pt x="2302" y="558053"/>
                  </a:cubicBezTo>
                  <a:cubicBezTo>
                    <a:pt x="-3619" y="551540"/>
                    <a:pt x="3592" y="540477"/>
                    <a:pt x="4930" y="531777"/>
                  </a:cubicBezTo>
                  <a:cubicBezTo>
                    <a:pt x="6398" y="522238"/>
                    <a:pt x="8482" y="524673"/>
                    <a:pt x="12812" y="516012"/>
                  </a:cubicBezTo>
                  <a:cubicBezTo>
                    <a:pt x="20417" y="500802"/>
                    <a:pt x="8381" y="515188"/>
                    <a:pt x="23323" y="500246"/>
                  </a:cubicBezTo>
                  <a:cubicBezTo>
                    <a:pt x="24199" y="497619"/>
                    <a:pt x="24956" y="494949"/>
                    <a:pt x="25950" y="492364"/>
                  </a:cubicBezTo>
                  <a:cubicBezTo>
                    <a:pt x="29336" y="483559"/>
                    <a:pt x="34174" y="475240"/>
                    <a:pt x="36461" y="466088"/>
                  </a:cubicBezTo>
                  <a:lnTo>
                    <a:pt x="39088" y="455577"/>
                  </a:lnTo>
                  <a:cubicBezTo>
                    <a:pt x="39964" y="438060"/>
                    <a:pt x="40420" y="420517"/>
                    <a:pt x="41716" y="403026"/>
                  </a:cubicBezTo>
                  <a:cubicBezTo>
                    <a:pt x="42173" y="396850"/>
                    <a:pt x="43931" y="390813"/>
                    <a:pt x="44343" y="384633"/>
                  </a:cubicBezTo>
                  <a:cubicBezTo>
                    <a:pt x="45684" y="364514"/>
                    <a:pt x="45029" y="344268"/>
                    <a:pt x="46971" y="324198"/>
                  </a:cubicBezTo>
                  <a:cubicBezTo>
                    <a:pt x="47667" y="317009"/>
                    <a:pt x="52226" y="303177"/>
                    <a:pt x="52226" y="303177"/>
                  </a:cubicBezTo>
                  <a:cubicBezTo>
                    <a:pt x="53102" y="292667"/>
                    <a:pt x="53622" y="282121"/>
                    <a:pt x="54854" y="271646"/>
                  </a:cubicBezTo>
                  <a:cubicBezTo>
                    <a:pt x="55376" y="267211"/>
                    <a:pt x="57481" y="262975"/>
                    <a:pt x="57481" y="258509"/>
                  </a:cubicBezTo>
                  <a:cubicBezTo>
                    <a:pt x="57481" y="234844"/>
                    <a:pt x="56286" y="211185"/>
                    <a:pt x="54854" y="187564"/>
                  </a:cubicBezTo>
                  <a:cubicBezTo>
                    <a:pt x="53480" y="164893"/>
                    <a:pt x="50208" y="176670"/>
                    <a:pt x="46971" y="150777"/>
                  </a:cubicBezTo>
                  <a:cubicBezTo>
                    <a:pt x="45859" y="141885"/>
                    <a:pt x="44847" y="122629"/>
                    <a:pt x="39088" y="113991"/>
                  </a:cubicBezTo>
                  <a:cubicBezTo>
                    <a:pt x="22915" y="89733"/>
                    <a:pt x="43553" y="119573"/>
                    <a:pt x="28578" y="100853"/>
                  </a:cubicBezTo>
                  <a:cubicBezTo>
                    <a:pt x="18570" y="88342"/>
                    <a:pt x="28952" y="96724"/>
                    <a:pt x="15440" y="87715"/>
                  </a:cubicBezTo>
                  <a:cubicBezTo>
                    <a:pt x="53668" y="81345"/>
                    <a:pt x="22447" y="15457"/>
                    <a:pt x="25950" y="3633"/>
                  </a:cubicBezTo>
                  <a:close/>
                </a:path>
              </a:pathLst>
            </a:custGeom>
            <a:solidFill>
              <a:srgbClr val="F5BA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CD271DF-628D-8A6F-1A7B-25B32C511D27}"/>
                </a:ext>
              </a:extLst>
            </p:cNvPr>
            <p:cNvSpPr/>
            <p:nvPr/>
          </p:nvSpPr>
          <p:spPr>
            <a:xfrm>
              <a:off x="6989323" y="1043152"/>
              <a:ext cx="213371" cy="504496"/>
            </a:xfrm>
            <a:custGeom>
              <a:avLst/>
              <a:gdLst>
                <a:gd name="connsiteX0" fmla="*/ 56 w 213371"/>
                <a:gd name="connsiteY0" fmla="*/ 5255 h 504496"/>
                <a:gd name="connsiteX1" fmla="*/ 13194 w 213371"/>
                <a:gd name="connsiteY1" fmla="*/ 7882 h 504496"/>
                <a:gd name="connsiteX2" fmla="*/ 92022 w 213371"/>
                <a:gd name="connsiteY2" fmla="*/ 2627 h 504496"/>
                <a:gd name="connsiteX3" fmla="*/ 99905 w 213371"/>
                <a:gd name="connsiteY3" fmla="*/ 0 h 504496"/>
                <a:gd name="connsiteX4" fmla="*/ 102532 w 213371"/>
                <a:gd name="connsiteY4" fmla="*/ 39414 h 504496"/>
                <a:gd name="connsiteX5" fmla="*/ 136691 w 213371"/>
                <a:gd name="connsiteY5" fmla="*/ 13138 h 504496"/>
                <a:gd name="connsiteX6" fmla="*/ 205008 w 213371"/>
                <a:gd name="connsiteY6" fmla="*/ 15765 h 504496"/>
                <a:gd name="connsiteX7" fmla="*/ 202380 w 213371"/>
                <a:gd name="connsiteY7" fmla="*/ 168165 h 504496"/>
                <a:gd name="connsiteX8" fmla="*/ 197125 w 213371"/>
                <a:gd name="connsiteY8" fmla="*/ 323193 h 504496"/>
                <a:gd name="connsiteX9" fmla="*/ 194498 w 213371"/>
                <a:gd name="connsiteY9" fmla="*/ 349469 h 504496"/>
                <a:gd name="connsiteX10" fmla="*/ 189243 w 213371"/>
                <a:gd name="connsiteY10" fmla="*/ 367862 h 504496"/>
                <a:gd name="connsiteX11" fmla="*/ 186615 w 213371"/>
                <a:gd name="connsiteY11" fmla="*/ 391510 h 504496"/>
                <a:gd name="connsiteX12" fmla="*/ 183987 w 213371"/>
                <a:gd name="connsiteY12" fmla="*/ 402020 h 504496"/>
                <a:gd name="connsiteX13" fmla="*/ 178732 w 213371"/>
                <a:gd name="connsiteY13" fmla="*/ 504496 h 504496"/>
                <a:gd name="connsiteX14" fmla="*/ 170849 w 213371"/>
                <a:gd name="connsiteY14" fmla="*/ 488731 h 504496"/>
                <a:gd name="connsiteX15" fmla="*/ 162967 w 213371"/>
                <a:gd name="connsiteY15" fmla="*/ 472965 h 504496"/>
                <a:gd name="connsiteX16" fmla="*/ 160339 w 213371"/>
                <a:gd name="connsiteY16" fmla="*/ 457200 h 504496"/>
                <a:gd name="connsiteX17" fmla="*/ 157711 w 213371"/>
                <a:gd name="connsiteY17" fmla="*/ 446689 h 504496"/>
                <a:gd name="connsiteX18" fmla="*/ 152456 w 213371"/>
                <a:gd name="connsiteY18" fmla="*/ 409903 h 504496"/>
                <a:gd name="connsiteX19" fmla="*/ 149829 w 213371"/>
                <a:gd name="connsiteY19" fmla="*/ 381000 h 504496"/>
                <a:gd name="connsiteX20" fmla="*/ 147201 w 213371"/>
                <a:gd name="connsiteY20" fmla="*/ 367862 h 504496"/>
                <a:gd name="connsiteX21" fmla="*/ 144574 w 213371"/>
                <a:gd name="connsiteY21" fmla="*/ 352096 h 504496"/>
                <a:gd name="connsiteX22" fmla="*/ 139318 w 213371"/>
                <a:gd name="connsiteY22" fmla="*/ 323193 h 504496"/>
                <a:gd name="connsiteX23" fmla="*/ 136691 w 213371"/>
                <a:gd name="connsiteY23" fmla="*/ 315310 h 504496"/>
                <a:gd name="connsiteX24" fmla="*/ 131436 w 213371"/>
                <a:gd name="connsiteY24" fmla="*/ 307427 h 504496"/>
                <a:gd name="connsiteX25" fmla="*/ 120925 w 213371"/>
                <a:gd name="connsiteY25" fmla="*/ 275896 h 504496"/>
                <a:gd name="connsiteX26" fmla="*/ 115670 w 213371"/>
                <a:gd name="connsiteY26" fmla="*/ 244365 h 504496"/>
                <a:gd name="connsiteX27" fmla="*/ 113043 w 213371"/>
                <a:gd name="connsiteY27" fmla="*/ 233855 h 504496"/>
                <a:gd name="connsiteX28" fmla="*/ 110415 w 213371"/>
                <a:gd name="connsiteY28" fmla="*/ 218089 h 504496"/>
                <a:gd name="connsiteX29" fmla="*/ 102532 w 213371"/>
                <a:gd name="connsiteY29" fmla="*/ 197069 h 504496"/>
                <a:gd name="connsiteX30" fmla="*/ 94649 w 213371"/>
                <a:gd name="connsiteY30" fmla="*/ 173420 h 504496"/>
                <a:gd name="connsiteX31" fmla="*/ 92022 w 213371"/>
                <a:gd name="connsiteY31" fmla="*/ 162910 h 504496"/>
                <a:gd name="connsiteX32" fmla="*/ 86767 w 213371"/>
                <a:gd name="connsiteY32" fmla="*/ 141889 h 504496"/>
                <a:gd name="connsiteX33" fmla="*/ 81511 w 213371"/>
                <a:gd name="connsiteY33" fmla="*/ 131379 h 504496"/>
                <a:gd name="connsiteX34" fmla="*/ 78884 w 213371"/>
                <a:gd name="connsiteY34" fmla="*/ 123496 h 504496"/>
                <a:gd name="connsiteX35" fmla="*/ 73629 w 213371"/>
                <a:gd name="connsiteY35" fmla="*/ 112986 h 504496"/>
                <a:gd name="connsiteX36" fmla="*/ 68374 w 213371"/>
                <a:gd name="connsiteY36" fmla="*/ 97220 h 504496"/>
                <a:gd name="connsiteX37" fmla="*/ 60491 w 213371"/>
                <a:gd name="connsiteY37" fmla="*/ 78827 h 504496"/>
                <a:gd name="connsiteX38" fmla="*/ 52608 w 213371"/>
                <a:gd name="connsiteY38" fmla="*/ 73572 h 504496"/>
                <a:gd name="connsiteX39" fmla="*/ 42098 w 213371"/>
                <a:gd name="connsiteY39" fmla="*/ 57807 h 504496"/>
                <a:gd name="connsiteX40" fmla="*/ 36843 w 213371"/>
                <a:gd name="connsiteY40" fmla="*/ 52551 h 504496"/>
                <a:gd name="connsiteX41" fmla="*/ 31587 w 213371"/>
                <a:gd name="connsiteY41" fmla="*/ 44669 h 504496"/>
                <a:gd name="connsiteX42" fmla="*/ 23705 w 213371"/>
                <a:gd name="connsiteY42" fmla="*/ 39414 h 504496"/>
                <a:gd name="connsiteX43" fmla="*/ 18449 w 213371"/>
                <a:gd name="connsiteY43" fmla="*/ 31531 h 504496"/>
                <a:gd name="connsiteX44" fmla="*/ 56 w 213371"/>
                <a:gd name="connsiteY44" fmla="*/ 5255 h 50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13371" h="504496">
                  <a:moveTo>
                    <a:pt x="56" y="5255"/>
                  </a:moveTo>
                  <a:cubicBezTo>
                    <a:pt x="-820" y="1313"/>
                    <a:pt x="8728" y="7882"/>
                    <a:pt x="13194" y="7882"/>
                  </a:cubicBezTo>
                  <a:cubicBezTo>
                    <a:pt x="38170" y="7882"/>
                    <a:pt x="66602" y="8982"/>
                    <a:pt x="92022" y="2627"/>
                  </a:cubicBezTo>
                  <a:cubicBezTo>
                    <a:pt x="94709" y="1955"/>
                    <a:pt x="97277" y="876"/>
                    <a:pt x="99905" y="0"/>
                  </a:cubicBezTo>
                  <a:cubicBezTo>
                    <a:pt x="100781" y="13138"/>
                    <a:pt x="93221" y="30103"/>
                    <a:pt x="102532" y="39414"/>
                  </a:cubicBezTo>
                  <a:cubicBezTo>
                    <a:pt x="136037" y="72919"/>
                    <a:pt x="136049" y="18275"/>
                    <a:pt x="136691" y="13138"/>
                  </a:cubicBezTo>
                  <a:cubicBezTo>
                    <a:pt x="159463" y="14014"/>
                    <a:pt x="196117" y="-5218"/>
                    <a:pt x="205008" y="15765"/>
                  </a:cubicBezTo>
                  <a:cubicBezTo>
                    <a:pt x="224830" y="62546"/>
                    <a:pt x="203321" y="117366"/>
                    <a:pt x="202380" y="168165"/>
                  </a:cubicBezTo>
                  <a:cubicBezTo>
                    <a:pt x="199379" y="330210"/>
                    <a:pt x="204630" y="251894"/>
                    <a:pt x="197125" y="323193"/>
                  </a:cubicBezTo>
                  <a:cubicBezTo>
                    <a:pt x="196204" y="331947"/>
                    <a:pt x="195743" y="340755"/>
                    <a:pt x="194498" y="349469"/>
                  </a:cubicBezTo>
                  <a:cubicBezTo>
                    <a:pt x="193674" y="355236"/>
                    <a:pt x="191113" y="362252"/>
                    <a:pt x="189243" y="367862"/>
                  </a:cubicBezTo>
                  <a:cubicBezTo>
                    <a:pt x="188367" y="375745"/>
                    <a:pt x="187821" y="383671"/>
                    <a:pt x="186615" y="391510"/>
                  </a:cubicBezTo>
                  <a:cubicBezTo>
                    <a:pt x="186066" y="395079"/>
                    <a:pt x="184346" y="398427"/>
                    <a:pt x="183987" y="402020"/>
                  </a:cubicBezTo>
                  <a:cubicBezTo>
                    <a:pt x="181897" y="422921"/>
                    <a:pt x="179393" y="489292"/>
                    <a:pt x="178732" y="504496"/>
                  </a:cubicBezTo>
                  <a:cubicBezTo>
                    <a:pt x="172128" y="484682"/>
                    <a:pt x="181037" y="509108"/>
                    <a:pt x="170849" y="488731"/>
                  </a:cubicBezTo>
                  <a:cubicBezTo>
                    <a:pt x="159966" y="466965"/>
                    <a:pt x="178033" y="495566"/>
                    <a:pt x="162967" y="472965"/>
                  </a:cubicBezTo>
                  <a:cubicBezTo>
                    <a:pt x="162091" y="467710"/>
                    <a:pt x="161384" y="462424"/>
                    <a:pt x="160339" y="457200"/>
                  </a:cubicBezTo>
                  <a:cubicBezTo>
                    <a:pt x="159631" y="453659"/>
                    <a:pt x="158260" y="450259"/>
                    <a:pt x="157711" y="446689"/>
                  </a:cubicBezTo>
                  <a:cubicBezTo>
                    <a:pt x="149391" y="392607"/>
                    <a:pt x="159568" y="445456"/>
                    <a:pt x="152456" y="409903"/>
                  </a:cubicBezTo>
                  <a:cubicBezTo>
                    <a:pt x="151580" y="400269"/>
                    <a:pt x="151029" y="390599"/>
                    <a:pt x="149829" y="381000"/>
                  </a:cubicBezTo>
                  <a:cubicBezTo>
                    <a:pt x="149275" y="376568"/>
                    <a:pt x="148000" y="372256"/>
                    <a:pt x="147201" y="367862"/>
                  </a:cubicBezTo>
                  <a:cubicBezTo>
                    <a:pt x="146248" y="362620"/>
                    <a:pt x="145384" y="357362"/>
                    <a:pt x="144574" y="352096"/>
                  </a:cubicBezTo>
                  <a:cubicBezTo>
                    <a:pt x="142092" y="335963"/>
                    <a:pt x="143065" y="336309"/>
                    <a:pt x="139318" y="323193"/>
                  </a:cubicBezTo>
                  <a:cubicBezTo>
                    <a:pt x="138557" y="320530"/>
                    <a:pt x="137930" y="317787"/>
                    <a:pt x="136691" y="315310"/>
                  </a:cubicBezTo>
                  <a:cubicBezTo>
                    <a:pt x="135279" y="312485"/>
                    <a:pt x="133188" y="310055"/>
                    <a:pt x="131436" y="307427"/>
                  </a:cubicBezTo>
                  <a:cubicBezTo>
                    <a:pt x="125230" y="282607"/>
                    <a:pt x="129410" y="292867"/>
                    <a:pt x="120925" y="275896"/>
                  </a:cubicBezTo>
                  <a:cubicBezTo>
                    <a:pt x="115013" y="252244"/>
                    <a:pt x="121821" y="281271"/>
                    <a:pt x="115670" y="244365"/>
                  </a:cubicBezTo>
                  <a:cubicBezTo>
                    <a:pt x="115076" y="240803"/>
                    <a:pt x="113751" y="237396"/>
                    <a:pt x="113043" y="233855"/>
                  </a:cubicBezTo>
                  <a:cubicBezTo>
                    <a:pt x="111998" y="228631"/>
                    <a:pt x="111817" y="223229"/>
                    <a:pt x="110415" y="218089"/>
                  </a:cubicBezTo>
                  <a:cubicBezTo>
                    <a:pt x="103207" y="191660"/>
                    <a:pt x="107195" y="215720"/>
                    <a:pt x="102532" y="197069"/>
                  </a:cubicBezTo>
                  <a:cubicBezTo>
                    <a:pt x="97438" y="176691"/>
                    <a:pt x="103393" y="190906"/>
                    <a:pt x="94649" y="173420"/>
                  </a:cubicBezTo>
                  <a:cubicBezTo>
                    <a:pt x="93773" y="169917"/>
                    <a:pt x="92805" y="166435"/>
                    <a:pt x="92022" y="162910"/>
                  </a:cubicBezTo>
                  <a:cubicBezTo>
                    <a:pt x="90126" y="154380"/>
                    <a:pt x="90015" y="149467"/>
                    <a:pt x="86767" y="141889"/>
                  </a:cubicBezTo>
                  <a:cubicBezTo>
                    <a:pt x="85224" y="138289"/>
                    <a:pt x="83054" y="134979"/>
                    <a:pt x="81511" y="131379"/>
                  </a:cubicBezTo>
                  <a:cubicBezTo>
                    <a:pt x="80420" y="128833"/>
                    <a:pt x="79975" y="126042"/>
                    <a:pt x="78884" y="123496"/>
                  </a:cubicBezTo>
                  <a:cubicBezTo>
                    <a:pt x="77341" y="119896"/>
                    <a:pt x="75084" y="116623"/>
                    <a:pt x="73629" y="112986"/>
                  </a:cubicBezTo>
                  <a:cubicBezTo>
                    <a:pt x="71572" y="107843"/>
                    <a:pt x="69718" y="102594"/>
                    <a:pt x="68374" y="97220"/>
                  </a:cubicBezTo>
                  <a:cubicBezTo>
                    <a:pt x="66364" y="89181"/>
                    <a:pt x="66539" y="84875"/>
                    <a:pt x="60491" y="78827"/>
                  </a:cubicBezTo>
                  <a:cubicBezTo>
                    <a:pt x="58258" y="76594"/>
                    <a:pt x="55236" y="75324"/>
                    <a:pt x="52608" y="73572"/>
                  </a:cubicBezTo>
                  <a:cubicBezTo>
                    <a:pt x="49105" y="68317"/>
                    <a:pt x="46563" y="62273"/>
                    <a:pt x="42098" y="57807"/>
                  </a:cubicBezTo>
                  <a:cubicBezTo>
                    <a:pt x="40346" y="56055"/>
                    <a:pt x="38391" y="54486"/>
                    <a:pt x="36843" y="52551"/>
                  </a:cubicBezTo>
                  <a:cubicBezTo>
                    <a:pt x="34870" y="50085"/>
                    <a:pt x="33820" y="46902"/>
                    <a:pt x="31587" y="44669"/>
                  </a:cubicBezTo>
                  <a:cubicBezTo>
                    <a:pt x="29354" y="42436"/>
                    <a:pt x="26332" y="41166"/>
                    <a:pt x="23705" y="39414"/>
                  </a:cubicBezTo>
                  <a:cubicBezTo>
                    <a:pt x="21953" y="36786"/>
                    <a:pt x="19861" y="34356"/>
                    <a:pt x="18449" y="31531"/>
                  </a:cubicBezTo>
                  <a:cubicBezTo>
                    <a:pt x="17210" y="29054"/>
                    <a:pt x="932" y="9197"/>
                    <a:pt x="56" y="5255"/>
                  </a:cubicBezTo>
                  <a:close/>
                </a:path>
              </a:pathLst>
            </a:custGeom>
            <a:solidFill>
              <a:srgbClr val="76D0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A889D8-D7B3-85B3-CD9C-F7787A30084A}"/>
                </a:ext>
              </a:extLst>
            </p:cNvPr>
            <p:cNvSpPr txBox="1"/>
            <p:nvPr/>
          </p:nvSpPr>
          <p:spPr>
            <a:xfrm>
              <a:off x="6716110" y="1090447"/>
              <a:ext cx="7278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/>
                <a:t>Knight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9893C2-7B9B-73A1-23D2-1F521EEA0275}"/>
                </a:ext>
              </a:extLst>
            </p:cNvPr>
            <p:cNvSpPr txBox="1"/>
            <p:nvPr/>
          </p:nvSpPr>
          <p:spPr>
            <a:xfrm>
              <a:off x="6757553" y="1197397"/>
              <a:ext cx="7278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Campus </a:t>
              </a:r>
              <a:r>
                <a:rPr lang="en-US" sz="900" b="1" dirty="0"/>
                <a:t>2</a:t>
              </a:r>
              <a:endParaRPr lang="en-US" sz="900" dirty="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429B7B6-FA59-48FC-2AF0-DC2F098BB425}"/>
              </a:ext>
            </a:extLst>
          </p:cNvPr>
          <p:cNvSpPr/>
          <p:nvPr/>
        </p:nvSpPr>
        <p:spPr>
          <a:xfrm>
            <a:off x="7354469" y="2967593"/>
            <a:ext cx="678787" cy="723666"/>
          </a:xfrm>
          <a:custGeom>
            <a:avLst/>
            <a:gdLst>
              <a:gd name="csX0" fmla="*/ 33659 w 678787"/>
              <a:gd name="csY0" fmla="*/ 5609 h 723666"/>
              <a:gd name="csX1" fmla="*/ 33659 w 678787"/>
              <a:gd name="csY1" fmla="*/ 5609 h 723666"/>
              <a:gd name="csX2" fmla="*/ 179514 w 678787"/>
              <a:gd name="csY2" fmla="*/ 0 h 723666"/>
              <a:gd name="csX3" fmla="*/ 286100 w 678787"/>
              <a:gd name="csY3" fmla="*/ 5609 h 723666"/>
              <a:gd name="csX4" fmla="*/ 678787 w 678787"/>
              <a:gd name="csY4" fmla="*/ 11219 h 723666"/>
              <a:gd name="csX5" fmla="*/ 667568 w 678787"/>
              <a:gd name="csY5" fmla="*/ 656348 h 723666"/>
              <a:gd name="csX6" fmla="*/ 286100 w 678787"/>
              <a:gd name="csY6" fmla="*/ 723666 h 723666"/>
              <a:gd name="csX7" fmla="*/ 95367 w 678787"/>
              <a:gd name="csY7" fmla="*/ 695617 h 723666"/>
              <a:gd name="csX8" fmla="*/ 0 w 678787"/>
              <a:gd name="csY8" fmla="*/ 527322 h 723666"/>
              <a:gd name="csX9" fmla="*/ 5610 w 678787"/>
              <a:gd name="csY9" fmla="*/ 140245 h 723666"/>
              <a:gd name="csX10" fmla="*/ 33659 w 678787"/>
              <a:gd name="csY10" fmla="*/ 5609 h 7236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678787" h="723666">
                <a:moveTo>
                  <a:pt x="33659" y="5609"/>
                </a:moveTo>
                <a:lnTo>
                  <a:pt x="33659" y="5609"/>
                </a:lnTo>
                <a:cubicBezTo>
                  <a:pt x="82277" y="3739"/>
                  <a:pt x="130860" y="0"/>
                  <a:pt x="179514" y="0"/>
                </a:cubicBezTo>
                <a:cubicBezTo>
                  <a:pt x="215092" y="0"/>
                  <a:pt x="250547" y="4292"/>
                  <a:pt x="286100" y="5609"/>
                </a:cubicBezTo>
                <a:cubicBezTo>
                  <a:pt x="488050" y="13088"/>
                  <a:pt x="476759" y="11219"/>
                  <a:pt x="678787" y="11219"/>
                </a:cubicBezTo>
                <a:lnTo>
                  <a:pt x="667568" y="656348"/>
                </a:lnTo>
                <a:lnTo>
                  <a:pt x="286100" y="723666"/>
                </a:lnTo>
                <a:lnTo>
                  <a:pt x="95367" y="695617"/>
                </a:lnTo>
                <a:lnTo>
                  <a:pt x="0" y="527322"/>
                </a:lnTo>
                <a:lnTo>
                  <a:pt x="5610" y="140245"/>
                </a:lnTo>
                <a:lnTo>
                  <a:pt x="33659" y="56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136B43-D59B-3D4D-6DEF-84A993C994A8}"/>
              </a:ext>
            </a:extLst>
          </p:cNvPr>
          <p:cNvSpPr/>
          <p:nvPr/>
        </p:nvSpPr>
        <p:spPr>
          <a:xfrm>
            <a:off x="5256155" y="3088567"/>
            <a:ext cx="595347" cy="572322"/>
          </a:xfrm>
          <a:custGeom>
            <a:avLst/>
            <a:gdLst>
              <a:gd name="csX0" fmla="*/ 138147 w 595347"/>
              <a:gd name="csY0" fmla="*/ 9868 h 572322"/>
              <a:gd name="csX1" fmla="*/ 138147 w 595347"/>
              <a:gd name="csY1" fmla="*/ 9868 h 572322"/>
              <a:gd name="csX2" fmla="*/ 246691 w 595347"/>
              <a:gd name="csY2" fmla="*/ 13157 h 572322"/>
              <a:gd name="csX3" fmla="*/ 253269 w 595347"/>
              <a:gd name="csY3" fmla="*/ 23024 h 572322"/>
              <a:gd name="csX4" fmla="*/ 279583 w 595347"/>
              <a:gd name="csY4" fmla="*/ 19735 h 572322"/>
              <a:gd name="csX5" fmla="*/ 309186 w 595347"/>
              <a:gd name="csY5" fmla="*/ 23024 h 572322"/>
              <a:gd name="csX6" fmla="*/ 325632 w 595347"/>
              <a:gd name="csY6" fmla="*/ 23024 h 572322"/>
              <a:gd name="csX7" fmla="*/ 361813 w 595347"/>
              <a:gd name="csY7" fmla="*/ 26314 h 572322"/>
              <a:gd name="csX8" fmla="*/ 365103 w 595347"/>
              <a:gd name="csY8" fmla="*/ 0 h 572322"/>
              <a:gd name="csX9" fmla="*/ 595347 w 595347"/>
              <a:gd name="csY9" fmla="*/ 0 h 572322"/>
              <a:gd name="csX10" fmla="*/ 9868 w 595347"/>
              <a:gd name="csY10" fmla="*/ 572322 h 572322"/>
              <a:gd name="csX11" fmla="*/ 16446 w 595347"/>
              <a:gd name="csY11" fmla="*/ 384837 h 572322"/>
              <a:gd name="csX12" fmla="*/ 0 w 595347"/>
              <a:gd name="csY12" fmla="*/ 391416 h 572322"/>
              <a:gd name="csX13" fmla="*/ 0 w 595347"/>
              <a:gd name="csY13" fmla="*/ 361813 h 572322"/>
              <a:gd name="csX14" fmla="*/ 29603 w 595347"/>
              <a:gd name="csY14" fmla="*/ 361813 h 572322"/>
              <a:gd name="csX15" fmla="*/ 16446 w 595347"/>
              <a:gd name="csY15" fmla="*/ 302607 h 572322"/>
              <a:gd name="csX16" fmla="*/ 36182 w 595347"/>
              <a:gd name="csY16" fmla="*/ 269715 h 572322"/>
              <a:gd name="csX17" fmla="*/ 85520 w 595347"/>
              <a:gd name="csY17" fmla="*/ 269715 h 572322"/>
              <a:gd name="csX18" fmla="*/ 154593 w 595347"/>
              <a:gd name="csY18" fmla="*/ 302607 h 572322"/>
              <a:gd name="csX19" fmla="*/ 177618 w 595347"/>
              <a:gd name="csY19" fmla="*/ 296029 h 572322"/>
              <a:gd name="csX20" fmla="*/ 180907 w 595347"/>
              <a:gd name="csY20" fmla="*/ 82230 h 572322"/>
              <a:gd name="csX21" fmla="*/ 154593 w 595347"/>
              <a:gd name="csY21" fmla="*/ 85519 h 572322"/>
              <a:gd name="csX22" fmla="*/ 134858 w 595347"/>
              <a:gd name="csY22" fmla="*/ 69073 h 572322"/>
              <a:gd name="csX23" fmla="*/ 138147 w 595347"/>
              <a:gd name="csY23" fmla="*/ 9868 h 5723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</a:cxnLst>
            <a:rect l="l" t="t" r="r" b="b"/>
            <a:pathLst>
              <a:path w="595347" h="572322">
                <a:moveTo>
                  <a:pt x="138147" y="9868"/>
                </a:moveTo>
                <a:lnTo>
                  <a:pt x="138147" y="9868"/>
                </a:lnTo>
                <a:cubicBezTo>
                  <a:pt x="181605" y="6246"/>
                  <a:pt x="197866" y="2543"/>
                  <a:pt x="246691" y="13157"/>
                </a:cubicBezTo>
                <a:cubicBezTo>
                  <a:pt x="250554" y="13997"/>
                  <a:pt x="251076" y="19735"/>
                  <a:pt x="253269" y="23024"/>
                </a:cubicBezTo>
                <a:cubicBezTo>
                  <a:pt x="262040" y="21928"/>
                  <a:pt x="270743" y="19735"/>
                  <a:pt x="279583" y="19735"/>
                </a:cubicBezTo>
                <a:cubicBezTo>
                  <a:pt x="289511" y="19735"/>
                  <a:pt x="299283" y="22317"/>
                  <a:pt x="309186" y="23024"/>
                </a:cubicBezTo>
                <a:cubicBezTo>
                  <a:pt x="314654" y="23415"/>
                  <a:pt x="320150" y="23024"/>
                  <a:pt x="325632" y="23024"/>
                </a:cubicBezTo>
                <a:lnTo>
                  <a:pt x="361813" y="26314"/>
                </a:lnTo>
                <a:lnTo>
                  <a:pt x="365103" y="0"/>
                </a:lnTo>
                <a:lnTo>
                  <a:pt x="595347" y="0"/>
                </a:lnTo>
                <a:lnTo>
                  <a:pt x="9868" y="572322"/>
                </a:lnTo>
                <a:lnTo>
                  <a:pt x="16446" y="384837"/>
                </a:lnTo>
                <a:lnTo>
                  <a:pt x="0" y="391416"/>
                </a:lnTo>
                <a:lnTo>
                  <a:pt x="0" y="361813"/>
                </a:lnTo>
                <a:lnTo>
                  <a:pt x="29603" y="361813"/>
                </a:lnTo>
                <a:lnTo>
                  <a:pt x="16446" y="302607"/>
                </a:lnTo>
                <a:lnTo>
                  <a:pt x="36182" y="269715"/>
                </a:lnTo>
                <a:lnTo>
                  <a:pt x="85520" y="269715"/>
                </a:lnTo>
                <a:lnTo>
                  <a:pt x="154593" y="302607"/>
                </a:lnTo>
                <a:lnTo>
                  <a:pt x="177618" y="296029"/>
                </a:lnTo>
                <a:cubicBezTo>
                  <a:pt x="178714" y="224763"/>
                  <a:pt x="179811" y="153496"/>
                  <a:pt x="180907" y="82230"/>
                </a:cubicBezTo>
                <a:lnTo>
                  <a:pt x="154593" y="85519"/>
                </a:lnTo>
                <a:lnTo>
                  <a:pt x="134858" y="69073"/>
                </a:lnTo>
                <a:lnTo>
                  <a:pt x="138147" y="9868"/>
                </a:lnTo>
                <a:close/>
              </a:path>
            </a:pathLst>
          </a:cu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26113E5-9230-DA13-566B-C00100B5C103}"/>
              </a:ext>
            </a:extLst>
          </p:cNvPr>
          <p:cNvSpPr/>
          <p:nvPr/>
        </p:nvSpPr>
        <p:spPr>
          <a:xfrm>
            <a:off x="5410748" y="5706777"/>
            <a:ext cx="374970" cy="338788"/>
          </a:xfrm>
          <a:custGeom>
            <a:avLst/>
            <a:gdLst>
              <a:gd name="csX0" fmla="*/ 32892 w 374970"/>
              <a:gd name="csY0" fmla="*/ 16446 h 338788"/>
              <a:gd name="csX1" fmla="*/ 82230 w 374970"/>
              <a:gd name="csY1" fmla="*/ 36181 h 338788"/>
              <a:gd name="csX2" fmla="*/ 115123 w 374970"/>
              <a:gd name="csY2" fmla="*/ 6578 h 338788"/>
              <a:gd name="csX3" fmla="*/ 151304 w 374970"/>
              <a:gd name="csY3" fmla="*/ 0 h 338788"/>
              <a:gd name="csX4" fmla="*/ 148015 w 374970"/>
              <a:gd name="csY4" fmla="*/ 26314 h 338788"/>
              <a:gd name="csX5" fmla="*/ 374970 w 374970"/>
              <a:gd name="csY5" fmla="*/ 32892 h 338788"/>
              <a:gd name="csX6" fmla="*/ 358524 w 374970"/>
              <a:gd name="csY6" fmla="*/ 101965 h 338788"/>
              <a:gd name="csX7" fmla="*/ 259848 w 374970"/>
              <a:gd name="csY7" fmla="*/ 124990 h 338788"/>
              <a:gd name="csX8" fmla="*/ 121701 w 374970"/>
              <a:gd name="csY8" fmla="*/ 118411 h 338788"/>
              <a:gd name="csX9" fmla="*/ 121701 w 374970"/>
              <a:gd name="csY9" fmla="*/ 325632 h 338788"/>
              <a:gd name="csX10" fmla="*/ 46049 w 374970"/>
              <a:gd name="csY10" fmla="*/ 338788 h 338788"/>
              <a:gd name="csX11" fmla="*/ 0 w 374970"/>
              <a:gd name="csY11" fmla="*/ 82230 h 338788"/>
              <a:gd name="csX12" fmla="*/ 32892 w 374970"/>
              <a:gd name="csY12" fmla="*/ 16446 h 3387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74970" h="338788">
                <a:moveTo>
                  <a:pt x="32892" y="16446"/>
                </a:moveTo>
                <a:lnTo>
                  <a:pt x="82230" y="36181"/>
                </a:lnTo>
                <a:lnTo>
                  <a:pt x="115123" y="6578"/>
                </a:lnTo>
                <a:lnTo>
                  <a:pt x="151304" y="0"/>
                </a:lnTo>
                <a:lnTo>
                  <a:pt x="148015" y="26314"/>
                </a:lnTo>
                <a:lnTo>
                  <a:pt x="374970" y="32892"/>
                </a:lnTo>
                <a:lnTo>
                  <a:pt x="358524" y="101965"/>
                </a:lnTo>
                <a:lnTo>
                  <a:pt x="259848" y="124990"/>
                </a:lnTo>
                <a:lnTo>
                  <a:pt x="121701" y="118411"/>
                </a:lnTo>
                <a:lnTo>
                  <a:pt x="121701" y="325632"/>
                </a:lnTo>
                <a:lnTo>
                  <a:pt x="46049" y="338788"/>
                </a:lnTo>
                <a:lnTo>
                  <a:pt x="0" y="82230"/>
                </a:lnTo>
                <a:lnTo>
                  <a:pt x="32892" y="16446"/>
                </a:lnTo>
                <a:close/>
              </a:path>
            </a:pathLst>
          </a:cu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0F4B410-6CE3-461B-B2C0-5AC5EC5FCAFE}"/>
              </a:ext>
            </a:extLst>
          </p:cNvPr>
          <p:cNvSpPr/>
          <p:nvPr/>
        </p:nvSpPr>
        <p:spPr>
          <a:xfrm>
            <a:off x="6785061" y="2995816"/>
            <a:ext cx="416284" cy="305986"/>
          </a:xfrm>
          <a:custGeom>
            <a:avLst/>
            <a:gdLst>
              <a:gd name="csX0" fmla="*/ 7116 w 416284"/>
              <a:gd name="csY0" fmla="*/ 17790 h 305986"/>
              <a:gd name="csX1" fmla="*/ 241943 w 416284"/>
              <a:gd name="csY1" fmla="*/ 24906 h 305986"/>
              <a:gd name="csX2" fmla="*/ 227711 w 416284"/>
              <a:gd name="csY2" fmla="*/ 10674 h 305986"/>
              <a:gd name="csX3" fmla="*/ 209921 w 416284"/>
              <a:gd name="csY3" fmla="*/ 0 h 305986"/>
              <a:gd name="csX4" fmla="*/ 402052 w 416284"/>
              <a:gd name="csY4" fmla="*/ 3558 h 305986"/>
              <a:gd name="csX5" fmla="*/ 405610 w 416284"/>
              <a:gd name="csY5" fmla="*/ 81834 h 305986"/>
              <a:gd name="csX6" fmla="*/ 394936 w 416284"/>
              <a:gd name="csY6" fmla="*/ 117414 h 305986"/>
              <a:gd name="csX7" fmla="*/ 416284 w 416284"/>
              <a:gd name="csY7" fmla="*/ 120972 h 305986"/>
              <a:gd name="csX8" fmla="*/ 412726 w 416284"/>
              <a:gd name="csY8" fmla="*/ 195689 h 305986"/>
              <a:gd name="csX9" fmla="*/ 380704 w 416284"/>
              <a:gd name="csY9" fmla="*/ 177899 h 305986"/>
              <a:gd name="csX10" fmla="*/ 387820 w 416284"/>
              <a:gd name="csY10" fmla="*/ 217037 h 305986"/>
              <a:gd name="csX11" fmla="*/ 405610 w 416284"/>
              <a:gd name="csY11" fmla="*/ 305986 h 305986"/>
              <a:gd name="csX12" fmla="*/ 103182 w 416284"/>
              <a:gd name="csY12" fmla="*/ 302428 h 305986"/>
              <a:gd name="csX13" fmla="*/ 110298 w 416284"/>
              <a:gd name="csY13" fmla="*/ 227711 h 305986"/>
              <a:gd name="csX14" fmla="*/ 156551 w 416284"/>
              <a:gd name="csY14" fmla="*/ 220595 h 305986"/>
              <a:gd name="csX15" fmla="*/ 152993 w 416284"/>
              <a:gd name="csY15" fmla="*/ 167225 h 305986"/>
              <a:gd name="csX16" fmla="*/ 0 w 416284"/>
              <a:gd name="csY16" fmla="*/ 167225 h 305986"/>
              <a:gd name="csX17" fmla="*/ 7116 w 416284"/>
              <a:gd name="csY17" fmla="*/ 17790 h 30598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416284" h="305986">
                <a:moveTo>
                  <a:pt x="7116" y="17790"/>
                </a:moveTo>
                <a:lnTo>
                  <a:pt x="241943" y="24906"/>
                </a:lnTo>
                <a:lnTo>
                  <a:pt x="227711" y="10674"/>
                </a:lnTo>
                <a:lnTo>
                  <a:pt x="209921" y="0"/>
                </a:lnTo>
                <a:lnTo>
                  <a:pt x="402052" y="3558"/>
                </a:lnTo>
                <a:lnTo>
                  <a:pt x="405610" y="81834"/>
                </a:lnTo>
                <a:lnTo>
                  <a:pt x="394936" y="117414"/>
                </a:lnTo>
                <a:lnTo>
                  <a:pt x="416284" y="120972"/>
                </a:lnTo>
                <a:lnTo>
                  <a:pt x="412726" y="195689"/>
                </a:lnTo>
                <a:lnTo>
                  <a:pt x="380704" y="177899"/>
                </a:lnTo>
                <a:lnTo>
                  <a:pt x="387820" y="217037"/>
                </a:lnTo>
                <a:lnTo>
                  <a:pt x="405610" y="305986"/>
                </a:lnTo>
                <a:lnTo>
                  <a:pt x="103182" y="302428"/>
                </a:lnTo>
                <a:lnTo>
                  <a:pt x="110298" y="227711"/>
                </a:lnTo>
                <a:lnTo>
                  <a:pt x="156551" y="220595"/>
                </a:lnTo>
                <a:lnTo>
                  <a:pt x="152993" y="167225"/>
                </a:lnTo>
                <a:lnTo>
                  <a:pt x="0" y="167225"/>
                </a:lnTo>
                <a:lnTo>
                  <a:pt x="7116" y="17790"/>
                </a:lnTo>
                <a:close/>
              </a:path>
            </a:pathLst>
          </a:cu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7E23615-926F-8AF1-F02C-4EC82C796A26}"/>
              </a:ext>
            </a:extLst>
          </p:cNvPr>
          <p:cNvSpPr/>
          <p:nvPr/>
        </p:nvSpPr>
        <p:spPr>
          <a:xfrm>
            <a:off x="6386568" y="3081208"/>
            <a:ext cx="217037" cy="277522"/>
          </a:xfrm>
          <a:custGeom>
            <a:avLst/>
            <a:gdLst>
              <a:gd name="csX0" fmla="*/ 0 w 217037"/>
              <a:gd name="csY0" fmla="*/ 149435 h 277522"/>
              <a:gd name="csX1" fmla="*/ 7116 w 217037"/>
              <a:gd name="csY1" fmla="*/ 277522 h 277522"/>
              <a:gd name="csX2" fmla="*/ 74718 w 217037"/>
              <a:gd name="csY2" fmla="*/ 277522 h 277522"/>
              <a:gd name="csX3" fmla="*/ 85392 w 217037"/>
              <a:gd name="csY3" fmla="*/ 224152 h 277522"/>
              <a:gd name="csX4" fmla="*/ 217037 w 217037"/>
              <a:gd name="csY4" fmla="*/ 213478 h 277522"/>
              <a:gd name="csX5" fmla="*/ 209921 w 217037"/>
              <a:gd name="csY5" fmla="*/ 131645 h 277522"/>
              <a:gd name="csX6" fmla="*/ 152993 w 217037"/>
              <a:gd name="csY6" fmla="*/ 131645 h 277522"/>
              <a:gd name="csX7" fmla="*/ 145877 w 217037"/>
              <a:gd name="csY7" fmla="*/ 0 h 277522"/>
              <a:gd name="csX8" fmla="*/ 0 w 217037"/>
              <a:gd name="csY8" fmla="*/ 149435 h 2775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217037" h="277522">
                <a:moveTo>
                  <a:pt x="0" y="149435"/>
                </a:moveTo>
                <a:lnTo>
                  <a:pt x="7116" y="277522"/>
                </a:lnTo>
                <a:lnTo>
                  <a:pt x="74718" y="277522"/>
                </a:lnTo>
                <a:lnTo>
                  <a:pt x="85392" y="224152"/>
                </a:lnTo>
                <a:lnTo>
                  <a:pt x="217037" y="213478"/>
                </a:lnTo>
                <a:lnTo>
                  <a:pt x="209921" y="131645"/>
                </a:lnTo>
                <a:lnTo>
                  <a:pt x="152993" y="131645"/>
                </a:lnTo>
                <a:lnTo>
                  <a:pt x="145877" y="0"/>
                </a:lnTo>
                <a:lnTo>
                  <a:pt x="0" y="149435"/>
                </a:lnTo>
                <a:close/>
              </a:path>
            </a:pathLst>
          </a:cu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8BD96E-FDD9-D8F4-6F2C-F798D8B2A034}"/>
              </a:ext>
            </a:extLst>
          </p:cNvPr>
          <p:cNvSpPr txBox="1"/>
          <p:nvPr/>
        </p:nvSpPr>
        <p:spPr>
          <a:xfrm>
            <a:off x="85058" y="177279"/>
            <a:ext cx="3196023" cy="3693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Science Complex Mitigation Plan</a:t>
            </a:r>
          </a:p>
          <a:p>
            <a:r>
              <a:rPr lang="en-US" b="1" dirty="0"/>
              <a:t> 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Re-route </a:t>
            </a:r>
            <a:r>
              <a:rPr lang="en-US" b="1" dirty="0"/>
              <a:t>Klamath</a:t>
            </a:r>
            <a:r>
              <a:rPr lang="en-US" dirty="0"/>
              <a:t>, </a:t>
            </a:r>
            <a:r>
              <a:rPr lang="en-US" b="1" dirty="0"/>
              <a:t>Pacific</a:t>
            </a:r>
            <a:r>
              <a:rPr lang="en-US" dirty="0"/>
              <a:t>, </a:t>
            </a:r>
            <a:r>
              <a:rPr lang="en-US" b="1" dirty="0"/>
              <a:t>Columbia</a:t>
            </a:r>
            <a:r>
              <a:rPr lang="en-US" dirty="0"/>
              <a:t>, </a:t>
            </a:r>
            <a:r>
              <a:rPr lang="en-US" b="1" dirty="0"/>
              <a:t>Willamette</a:t>
            </a:r>
            <a:r>
              <a:rPr lang="en-US" dirty="0"/>
              <a:t> and </a:t>
            </a:r>
            <a:r>
              <a:rPr lang="en-US" b="1" dirty="0"/>
              <a:t>Streisinger</a:t>
            </a:r>
            <a:r>
              <a:rPr lang="en-US" dirty="0"/>
              <a:t> to Feeders 5 and 7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Rent 7 Temporary  Generators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Connect Temp Generators to Feeders 5 and 7</a:t>
            </a:r>
          </a:p>
        </p:txBody>
      </p:sp>
    </p:spTree>
    <p:extLst>
      <p:ext uri="{BB962C8B-B14F-4D97-AF65-F5344CB8AC3E}">
        <p14:creationId xmlns:p14="http://schemas.microsoft.com/office/powerpoint/2010/main" val="12541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CD7F5-C197-F717-CF24-AE79E6204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A27DA85-BE04-EBAF-C619-C2BA211494D6}"/>
              </a:ext>
            </a:extLst>
          </p:cNvPr>
          <p:cNvSpPr/>
          <p:nvPr/>
        </p:nvSpPr>
        <p:spPr>
          <a:xfrm>
            <a:off x="5403474" y="2311775"/>
            <a:ext cx="227706" cy="214255"/>
          </a:xfrm>
          <a:custGeom>
            <a:avLst/>
            <a:gdLst>
              <a:gd name="connsiteX0" fmla="*/ 14346 w 227706"/>
              <a:gd name="connsiteY0" fmla="*/ 4705 h 214255"/>
              <a:gd name="connsiteX1" fmla="*/ 143886 w 227706"/>
              <a:gd name="connsiteY1" fmla="*/ 895 h 214255"/>
              <a:gd name="connsiteX2" fmla="*/ 189606 w 227706"/>
              <a:gd name="connsiteY2" fmla="*/ 8515 h 214255"/>
              <a:gd name="connsiteX3" fmla="*/ 227706 w 227706"/>
              <a:gd name="connsiteY3" fmla="*/ 46615 h 214255"/>
              <a:gd name="connsiteX4" fmla="*/ 223896 w 227706"/>
              <a:gd name="connsiteY4" fmla="*/ 149485 h 214255"/>
              <a:gd name="connsiteX5" fmla="*/ 220086 w 227706"/>
              <a:gd name="connsiteY5" fmla="*/ 172345 h 214255"/>
              <a:gd name="connsiteX6" fmla="*/ 216276 w 227706"/>
              <a:gd name="connsiteY6" fmla="*/ 206635 h 214255"/>
              <a:gd name="connsiteX7" fmla="*/ 201036 w 227706"/>
              <a:gd name="connsiteY7" fmla="*/ 214255 h 214255"/>
              <a:gd name="connsiteX8" fmla="*/ 193416 w 227706"/>
              <a:gd name="connsiteY8" fmla="*/ 202825 h 214255"/>
              <a:gd name="connsiteX9" fmla="*/ 181986 w 227706"/>
              <a:gd name="connsiteY9" fmla="*/ 199015 h 214255"/>
              <a:gd name="connsiteX10" fmla="*/ 166746 w 227706"/>
              <a:gd name="connsiteY10" fmla="*/ 191395 h 214255"/>
              <a:gd name="connsiteX11" fmla="*/ 151506 w 227706"/>
              <a:gd name="connsiteY11" fmla="*/ 187585 h 214255"/>
              <a:gd name="connsiteX12" fmla="*/ 140076 w 227706"/>
              <a:gd name="connsiteY12" fmla="*/ 183775 h 214255"/>
              <a:gd name="connsiteX13" fmla="*/ 48636 w 227706"/>
              <a:gd name="connsiteY13" fmla="*/ 187585 h 214255"/>
              <a:gd name="connsiteX14" fmla="*/ 37206 w 227706"/>
              <a:gd name="connsiteY14" fmla="*/ 199015 h 214255"/>
              <a:gd name="connsiteX15" fmla="*/ 10536 w 227706"/>
              <a:gd name="connsiteY15" fmla="*/ 202825 h 214255"/>
              <a:gd name="connsiteX16" fmla="*/ 10536 w 227706"/>
              <a:gd name="connsiteY16" fmla="*/ 126625 h 214255"/>
              <a:gd name="connsiteX17" fmla="*/ 18156 w 227706"/>
              <a:gd name="connsiteY17" fmla="*/ 115195 h 214255"/>
              <a:gd name="connsiteX18" fmla="*/ 33396 w 227706"/>
              <a:gd name="connsiteY18" fmla="*/ 111385 h 214255"/>
              <a:gd name="connsiteX19" fmla="*/ 44826 w 227706"/>
              <a:gd name="connsiteY19" fmla="*/ 107575 h 214255"/>
              <a:gd name="connsiteX20" fmla="*/ 41016 w 227706"/>
              <a:gd name="connsiteY20" fmla="*/ 50425 h 214255"/>
              <a:gd name="connsiteX21" fmla="*/ 33396 w 227706"/>
              <a:gd name="connsiteY21" fmla="*/ 38995 h 214255"/>
              <a:gd name="connsiteX22" fmla="*/ 14346 w 227706"/>
              <a:gd name="connsiteY22" fmla="*/ 4705 h 21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7706" h="214255">
                <a:moveTo>
                  <a:pt x="14346" y="4705"/>
                </a:moveTo>
                <a:cubicBezTo>
                  <a:pt x="32761" y="-1645"/>
                  <a:pt x="100698" y="-44"/>
                  <a:pt x="143886" y="895"/>
                </a:cubicBezTo>
                <a:cubicBezTo>
                  <a:pt x="159333" y="1231"/>
                  <a:pt x="177812" y="-1465"/>
                  <a:pt x="189606" y="8515"/>
                </a:cubicBezTo>
                <a:cubicBezTo>
                  <a:pt x="251039" y="60496"/>
                  <a:pt x="125633" y="35274"/>
                  <a:pt x="227706" y="46615"/>
                </a:cubicBezTo>
                <a:cubicBezTo>
                  <a:pt x="226436" y="80905"/>
                  <a:pt x="225972" y="115234"/>
                  <a:pt x="223896" y="149485"/>
                </a:cubicBezTo>
                <a:cubicBezTo>
                  <a:pt x="223429" y="157196"/>
                  <a:pt x="221107" y="164688"/>
                  <a:pt x="220086" y="172345"/>
                </a:cubicBezTo>
                <a:cubicBezTo>
                  <a:pt x="218566" y="183744"/>
                  <a:pt x="221035" y="196165"/>
                  <a:pt x="216276" y="206635"/>
                </a:cubicBezTo>
                <a:cubicBezTo>
                  <a:pt x="213926" y="211806"/>
                  <a:pt x="206116" y="211715"/>
                  <a:pt x="201036" y="214255"/>
                </a:cubicBezTo>
                <a:cubicBezTo>
                  <a:pt x="198496" y="210445"/>
                  <a:pt x="196992" y="205686"/>
                  <a:pt x="193416" y="202825"/>
                </a:cubicBezTo>
                <a:cubicBezTo>
                  <a:pt x="190280" y="200316"/>
                  <a:pt x="185677" y="200597"/>
                  <a:pt x="181986" y="199015"/>
                </a:cubicBezTo>
                <a:cubicBezTo>
                  <a:pt x="176766" y="196778"/>
                  <a:pt x="172064" y="193389"/>
                  <a:pt x="166746" y="191395"/>
                </a:cubicBezTo>
                <a:cubicBezTo>
                  <a:pt x="161843" y="189556"/>
                  <a:pt x="156541" y="189024"/>
                  <a:pt x="151506" y="187585"/>
                </a:cubicBezTo>
                <a:cubicBezTo>
                  <a:pt x="147644" y="186482"/>
                  <a:pt x="143886" y="185045"/>
                  <a:pt x="140076" y="183775"/>
                </a:cubicBezTo>
                <a:cubicBezTo>
                  <a:pt x="109596" y="185045"/>
                  <a:pt x="78813" y="183114"/>
                  <a:pt x="48636" y="187585"/>
                </a:cubicBezTo>
                <a:cubicBezTo>
                  <a:pt x="43306" y="188375"/>
                  <a:pt x="42209" y="197014"/>
                  <a:pt x="37206" y="199015"/>
                </a:cubicBezTo>
                <a:cubicBezTo>
                  <a:pt x="28868" y="202350"/>
                  <a:pt x="19426" y="201555"/>
                  <a:pt x="10536" y="202825"/>
                </a:cubicBezTo>
                <a:cubicBezTo>
                  <a:pt x="-5130" y="171492"/>
                  <a:pt x="-1797" y="185205"/>
                  <a:pt x="10536" y="126625"/>
                </a:cubicBezTo>
                <a:cubicBezTo>
                  <a:pt x="11479" y="122144"/>
                  <a:pt x="14346" y="117735"/>
                  <a:pt x="18156" y="115195"/>
                </a:cubicBezTo>
                <a:cubicBezTo>
                  <a:pt x="22513" y="112290"/>
                  <a:pt x="28361" y="112824"/>
                  <a:pt x="33396" y="111385"/>
                </a:cubicBezTo>
                <a:cubicBezTo>
                  <a:pt x="37258" y="110282"/>
                  <a:pt x="41016" y="108845"/>
                  <a:pt x="44826" y="107575"/>
                </a:cubicBezTo>
                <a:cubicBezTo>
                  <a:pt x="51238" y="81926"/>
                  <a:pt x="51854" y="88360"/>
                  <a:pt x="41016" y="50425"/>
                </a:cubicBezTo>
                <a:cubicBezTo>
                  <a:pt x="39758" y="46022"/>
                  <a:pt x="35752" y="42922"/>
                  <a:pt x="33396" y="38995"/>
                </a:cubicBezTo>
                <a:cubicBezTo>
                  <a:pt x="31935" y="36560"/>
                  <a:pt x="-4069" y="11055"/>
                  <a:pt x="14346" y="4705"/>
                </a:cubicBezTo>
                <a:close/>
              </a:path>
            </a:pathLst>
          </a:cu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FB311EA-F940-A5A8-FE82-0361E8A4D2F0}"/>
              </a:ext>
            </a:extLst>
          </p:cNvPr>
          <p:cNvSpPr/>
          <p:nvPr/>
        </p:nvSpPr>
        <p:spPr>
          <a:xfrm>
            <a:off x="5398308" y="2105877"/>
            <a:ext cx="103332" cy="100113"/>
          </a:xfrm>
          <a:custGeom>
            <a:avLst/>
            <a:gdLst>
              <a:gd name="connsiteX0" fmla="*/ 11892 w 103332"/>
              <a:gd name="connsiteY0" fmla="*/ 4863 h 100113"/>
              <a:gd name="connsiteX1" fmla="*/ 84282 w 103332"/>
              <a:gd name="connsiteY1" fmla="*/ 8673 h 100113"/>
              <a:gd name="connsiteX2" fmla="*/ 88092 w 103332"/>
              <a:gd name="connsiteY2" fmla="*/ 20103 h 100113"/>
              <a:gd name="connsiteX3" fmla="*/ 95712 w 103332"/>
              <a:gd name="connsiteY3" fmla="*/ 46773 h 100113"/>
              <a:gd name="connsiteX4" fmla="*/ 103332 w 103332"/>
              <a:gd name="connsiteY4" fmla="*/ 58203 h 100113"/>
              <a:gd name="connsiteX5" fmla="*/ 99522 w 103332"/>
              <a:gd name="connsiteY5" fmla="*/ 69633 h 100113"/>
              <a:gd name="connsiteX6" fmla="*/ 69042 w 103332"/>
              <a:gd name="connsiteY6" fmla="*/ 77253 h 100113"/>
              <a:gd name="connsiteX7" fmla="*/ 57612 w 103332"/>
              <a:gd name="connsiteY7" fmla="*/ 84873 h 100113"/>
              <a:gd name="connsiteX8" fmla="*/ 46182 w 103332"/>
              <a:gd name="connsiteY8" fmla="*/ 96303 h 100113"/>
              <a:gd name="connsiteX9" fmla="*/ 30942 w 103332"/>
              <a:gd name="connsiteY9" fmla="*/ 100113 h 100113"/>
              <a:gd name="connsiteX10" fmla="*/ 15702 w 103332"/>
              <a:gd name="connsiteY10" fmla="*/ 96303 h 100113"/>
              <a:gd name="connsiteX11" fmla="*/ 8082 w 103332"/>
              <a:gd name="connsiteY11" fmla="*/ 84873 h 100113"/>
              <a:gd name="connsiteX12" fmla="*/ 4272 w 103332"/>
              <a:gd name="connsiteY12" fmla="*/ 73443 h 100113"/>
              <a:gd name="connsiteX13" fmla="*/ 11892 w 103332"/>
              <a:gd name="connsiteY13" fmla="*/ 4863 h 1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3332" h="100113">
                <a:moveTo>
                  <a:pt x="11892" y="4863"/>
                </a:moveTo>
                <a:cubicBezTo>
                  <a:pt x="25227" y="-5932"/>
                  <a:pt x="60588" y="3934"/>
                  <a:pt x="84282" y="8673"/>
                </a:cubicBezTo>
                <a:cubicBezTo>
                  <a:pt x="88220" y="9461"/>
                  <a:pt x="86989" y="16241"/>
                  <a:pt x="88092" y="20103"/>
                </a:cubicBezTo>
                <a:cubicBezTo>
                  <a:pt x="89720" y="25800"/>
                  <a:pt x="92667" y="40683"/>
                  <a:pt x="95712" y="46773"/>
                </a:cubicBezTo>
                <a:cubicBezTo>
                  <a:pt x="97760" y="50869"/>
                  <a:pt x="100792" y="54393"/>
                  <a:pt x="103332" y="58203"/>
                </a:cubicBezTo>
                <a:cubicBezTo>
                  <a:pt x="102062" y="62013"/>
                  <a:pt x="103033" y="67683"/>
                  <a:pt x="99522" y="69633"/>
                </a:cubicBezTo>
                <a:cubicBezTo>
                  <a:pt x="90367" y="74719"/>
                  <a:pt x="69042" y="77253"/>
                  <a:pt x="69042" y="77253"/>
                </a:cubicBezTo>
                <a:cubicBezTo>
                  <a:pt x="65232" y="79793"/>
                  <a:pt x="61130" y="81942"/>
                  <a:pt x="57612" y="84873"/>
                </a:cubicBezTo>
                <a:cubicBezTo>
                  <a:pt x="53473" y="88322"/>
                  <a:pt x="50860" y="93630"/>
                  <a:pt x="46182" y="96303"/>
                </a:cubicBezTo>
                <a:cubicBezTo>
                  <a:pt x="41636" y="98901"/>
                  <a:pt x="36022" y="98843"/>
                  <a:pt x="30942" y="100113"/>
                </a:cubicBezTo>
                <a:cubicBezTo>
                  <a:pt x="25862" y="98843"/>
                  <a:pt x="20059" y="99208"/>
                  <a:pt x="15702" y="96303"/>
                </a:cubicBezTo>
                <a:cubicBezTo>
                  <a:pt x="11892" y="93763"/>
                  <a:pt x="10130" y="88969"/>
                  <a:pt x="8082" y="84873"/>
                </a:cubicBezTo>
                <a:cubicBezTo>
                  <a:pt x="6286" y="81281"/>
                  <a:pt x="5375" y="77305"/>
                  <a:pt x="4272" y="73443"/>
                </a:cubicBezTo>
                <a:cubicBezTo>
                  <a:pt x="-2926" y="48249"/>
                  <a:pt x="-1443" y="15658"/>
                  <a:pt x="11892" y="4863"/>
                </a:cubicBezTo>
                <a:close/>
              </a:path>
            </a:pathLst>
          </a:cu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A52FCB-29B9-DECD-96E7-80975648C9DA}"/>
              </a:ext>
            </a:extLst>
          </p:cNvPr>
          <p:cNvSpPr/>
          <p:nvPr/>
        </p:nvSpPr>
        <p:spPr>
          <a:xfrm>
            <a:off x="5752551" y="2335530"/>
            <a:ext cx="107296" cy="179650"/>
          </a:xfrm>
          <a:custGeom>
            <a:avLst/>
            <a:gdLst>
              <a:gd name="connsiteX0" fmla="*/ 11979 w 107296"/>
              <a:gd name="connsiteY0" fmla="*/ 11430 h 179650"/>
              <a:gd name="connsiteX1" fmla="*/ 80559 w 107296"/>
              <a:gd name="connsiteY1" fmla="*/ 7620 h 179650"/>
              <a:gd name="connsiteX2" fmla="*/ 103419 w 107296"/>
              <a:gd name="connsiteY2" fmla="*/ 0 h 179650"/>
              <a:gd name="connsiteX3" fmla="*/ 107229 w 107296"/>
              <a:gd name="connsiteY3" fmla="*/ 11430 h 179650"/>
              <a:gd name="connsiteX4" fmla="*/ 99609 w 107296"/>
              <a:gd name="connsiteY4" fmla="*/ 121920 h 179650"/>
              <a:gd name="connsiteX5" fmla="*/ 95799 w 107296"/>
              <a:gd name="connsiteY5" fmla="*/ 167640 h 179650"/>
              <a:gd name="connsiteX6" fmla="*/ 91989 w 107296"/>
              <a:gd name="connsiteY6" fmla="*/ 179070 h 179650"/>
              <a:gd name="connsiteX7" fmla="*/ 69129 w 107296"/>
              <a:gd name="connsiteY7" fmla="*/ 175260 h 179650"/>
              <a:gd name="connsiteX8" fmla="*/ 46269 w 107296"/>
              <a:gd name="connsiteY8" fmla="*/ 163830 h 179650"/>
              <a:gd name="connsiteX9" fmla="*/ 42459 w 107296"/>
              <a:gd name="connsiteY9" fmla="*/ 148590 h 179650"/>
              <a:gd name="connsiteX10" fmla="*/ 11979 w 107296"/>
              <a:gd name="connsiteY10" fmla="*/ 140970 h 179650"/>
              <a:gd name="connsiteX11" fmla="*/ 4359 w 107296"/>
              <a:gd name="connsiteY11" fmla="*/ 91440 h 179650"/>
              <a:gd name="connsiteX12" fmla="*/ 549 w 107296"/>
              <a:gd name="connsiteY12" fmla="*/ 80010 h 179650"/>
              <a:gd name="connsiteX13" fmla="*/ 11979 w 107296"/>
              <a:gd name="connsiteY13" fmla="*/ 11430 h 17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7296" h="179650">
                <a:moveTo>
                  <a:pt x="11979" y="11430"/>
                </a:moveTo>
                <a:cubicBezTo>
                  <a:pt x="25314" y="-635"/>
                  <a:pt x="57841" y="10460"/>
                  <a:pt x="80559" y="7620"/>
                </a:cubicBezTo>
                <a:cubicBezTo>
                  <a:pt x="88529" y="6624"/>
                  <a:pt x="103419" y="0"/>
                  <a:pt x="103419" y="0"/>
                </a:cubicBezTo>
                <a:cubicBezTo>
                  <a:pt x="104689" y="3810"/>
                  <a:pt x="107229" y="7414"/>
                  <a:pt x="107229" y="11430"/>
                </a:cubicBezTo>
                <a:cubicBezTo>
                  <a:pt x="107229" y="88942"/>
                  <a:pt x="108536" y="77286"/>
                  <a:pt x="99609" y="121920"/>
                </a:cubicBezTo>
                <a:cubicBezTo>
                  <a:pt x="98339" y="137160"/>
                  <a:pt x="97820" y="152481"/>
                  <a:pt x="95799" y="167640"/>
                </a:cubicBezTo>
                <a:cubicBezTo>
                  <a:pt x="95268" y="171621"/>
                  <a:pt x="95851" y="177967"/>
                  <a:pt x="91989" y="179070"/>
                </a:cubicBezTo>
                <a:cubicBezTo>
                  <a:pt x="84561" y="181192"/>
                  <a:pt x="76670" y="176936"/>
                  <a:pt x="69129" y="175260"/>
                </a:cubicBezTo>
                <a:cubicBezTo>
                  <a:pt x="57298" y="172631"/>
                  <a:pt x="56544" y="170680"/>
                  <a:pt x="46269" y="163830"/>
                </a:cubicBezTo>
                <a:cubicBezTo>
                  <a:pt x="44999" y="158750"/>
                  <a:pt x="46816" y="151495"/>
                  <a:pt x="42459" y="148590"/>
                </a:cubicBezTo>
                <a:cubicBezTo>
                  <a:pt x="33745" y="142781"/>
                  <a:pt x="11979" y="140970"/>
                  <a:pt x="11979" y="140970"/>
                </a:cubicBezTo>
                <a:cubicBezTo>
                  <a:pt x="2808" y="113458"/>
                  <a:pt x="12778" y="146165"/>
                  <a:pt x="4359" y="91440"/>
                </a:cubicBezTo>
                <a:cubicBezTo>
                  <a:pt x="3748" y="87471"/>
                  <a:pt x="740" y="84022"/>
                  <a:pt x="549" y="80010"/>
                </a:cubicBezTo>
                <a:cubicBezTo>
                  <a:pt x="-538" y="57176"/>
                  <a:pt x="-1356" y="23495"/>
                  <a:pt x="11979" y="11430"/>
                </a:cubicBezTo>
                <a:close/>
              </a:path>
            </a:pathLst>
          </a:cu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FF24F7F-C095-52E8-76BF-DC791279D6E0}"/>
              </a:ext>
            </a:extLst>
          </p:cNvPr>
          <p:cNvSpPr/>
          <p:nvPr/>
        </p:nvSpPr>
        <p:spPr>
          <a:xfrm>
            <a:off x="5886126" y="2183048"/>
            <a:ext cx="541344" cy="354412"/>
          </a:xfrm>
          <a:custGeom>
            <a:avLst/>
            <a:gdLst>
              <a:gd name="connsiteX0" fmla="*/ 217494 w 541344"/>
              <a:gd name="connsiteY0" fmla="*/ 82 h 354412"/>
              <a:gd name="connsiteX1" fmla="*/ 225114 w 541344"/>
              <a:gd name="connsiteY1" fmla="*/ 19132 h 354412"/>
              <a:gd name="connsiteX2" fmla="*/ 228924 w 541344"/>
              <a:gd name="connsiteY2" fmla="*/ 45802 h 354412"/>
              <a:gd name="connsiteX3" fmla="*/ 236544 w 541344"/>
              <a:gd name="connsiteY3" fmla="*/ 110572 h 354412"/>
              <a:gd name="connsiteX4" fmla="*/ 282264 w 541344"/>
              <a:gd name="connsiteY4" fmla="*/ 106762 h 354412"/>
              <a:gd name="connsiteX5" fmla="*/ 286074 w 541344"/>
              <a:gd name="connsiteY5" fmla="*/ 91522 h 354412"/>
              <a:gd name="connsiteX6" fmla="*/ 289884 w 541344"/>
              <a:gd name="connsiteY6" fmla="*/ 53422 h 354412"/>
              <a:gd name="connsiteX7" fmla="*/ 316554 w 541344"/>
              <a:gd name="connsiteY7" fmla="*/ 41992 h 354412"/>
              <a:gd name="connsiteX8" fmla="*/ 381324 w 541344"/>
              <a:gd name="connsiteY8" fmla="*/ 45802 h 354412"/>
              <a:gd name="connsiteX9" fmla="*/ 404184 w 541344"/>
              <a:gd name="connsiteY9" fmla="*/ 49612 h 354412"/>
              <a:gd name="connsiteX10" fmla="*/ 453714 w 541344"/>
              <a:gd name="connsiteY10" fmla="*/ 53422 h 354412"/>
              <a:gd name="connsiteX11" fmla="*/ 476574 w 541344"/>
              <a:gd name="connsiteY11" fmla="*/ 76282 h 354412"/>
              <a:gd name="connsiteX12" fmla="*/ 499434 w 541344"/>
              <a:gd name="connsiteY12" fmla="*/ 80092 h 354412"/>
              <a:gd name="connsiteX13" fmla="*/ 507054 w 541344"/>
              <a:gd name="connsiteY13" fmla="*/ 118192 h 354412"/>
              <a:gd name="connsiteX14" fmla="*/ 514674 w 541344"/>
              <a:gd name="connsiteY14" fmla="*/ 156292 h 354412"/>
              <a:gd name="connsiteX15" fmla="*/ 518484 w 541344"/>
              <a:gd name="connsiteY15" fmla="*/ 167722 h 354412"/>
              <a:gd name="connsiteX16" fmla="*/ 533724 w 541344"/>
              <a:gd name="connsiteY16" fmla="*/ 221062 h 354412"/>
              <a:gd name="connsiteX17" fmla="*/ 541344 w 541344"/>
              <a:gd name="connsiteY17" fmla="*/ 232492 h 354412"/>
              <a:gd name="connsiteX18" fmla="*/ 533724 w 541344"/>
              <a:gd name="connsiteY18" fmla="*/ 282022 h 354412"/>
              <a:gd name="connsiteX19" fmla="*/ 507054 w 541344"/>
              <a:gd name="connsiteY19" fmla="*/ 278212 h 354412"/>
              <a:gd name="connsiteX20" fmla="*/ 484194 w 541344"/>
              <a:gd name="connsiteY20" fmla="*/ 266782 h 354412"/>
              <a:gd name="connsiteX21" fmla="*/ 468954 w 541344"/>
              <a:gd name="connsiteY21" fmla="*/ 259162 h 354412"/>
              <a:gd name="connsiteX22" fmla="*/ 419424 w 541344"/>
              <a:gd name="connsiteY22" fmla="*/ 262972 h 354412"/>
              <a:gd name="connsiteX23" fmla="*/ 385134 w 541344"/>
              <a:gd name="connsiteY23" fmla="*/ 266782 h 354412"/>
              <a:gd name="connsiteX24" fmla="*/ 373704 w 541344"/>
              <a:gd name="connsiteY24" fmla="*/ 285832 h 354412"/>
              <a:gd name="connsiteX25" fmla="*/ 362274 w 541344"/>
              <a:gd name="connsiteY25" fmla="*/ 282022 h 354412"/>
              <a:gd name="connsiteX26" fmla="*/ 350844 w 541344"/>
              <a:gd name="connsiteY26" fmla="*/ 255352 h 354412"/>
              <a:gd name="connsiteX27" fmla="*/ 347034 w 541344"/>
              <a:gd name="connsiteY27" fmla="*/ 198202 h 354412"/>
              <a:gd name="connsiteX28" fmla="*/ 339414 w 541344"/>
              <a:gd name="connsiteY28" fmla="*/ 182962 h 354412"/>
              <a:gd name="connsiteX29" fmla="*/ 327984 w 541344"/>
              <a:gd name="connsiteY29" fmla="*/ 179152 h 354412"/>
              <a:gd name="connsiteX30" fmla="*/ 305124 w 541344"/>
              <a:gd name="connsiteY30" fmla="*/ 175342 h 354412"/>
              <a:gd name="connsiteX31" fmla="*/ 263214 w 541344"/>
              <a:gd name="connsiteY31" fmla="*/ 171532 h 354412"/>
              <a:gd name="connsiteX32" fmla="*/ 221304 w 541344"/>
              <a:gd name="connsiteY32" fmla="*/ 175342 h 354412"/>
              <a:gd name="connsiteX33" fmla="*/ 217494 w 541344"/>
              <a:gd name="connsiteY33" fmla="*/ 194392 h 354412"/>
              <a:gd name="connsiteX34" fmla="*/ 221304 w 541344"/>
              <a:gd name="connsiteY34" fmla="*/ 259162 h 354412"/>
              <a:gd name="connsiteX35" fmla="*/ 213684 w 541344"/>
              <a:gd name="connsiteY35" fmla="*/ 335362 h 354412"/>
              <a:gd name="connsiteX36" fmla="*/ 206064 w 541344"/>
              <a:gd name="connsiteY36" fmla="*/ 346792 h 354412"/>
              <a:gd name="connsiteX37" fmla="*/ 183204 w 541344"/>
              <a:gd name="connsiteY37" fmla="*/ 354412 h 354412"/>
              <a:gd name="connsiteX38" fmla="*/ 80334 w 541344"/>
              <a:gd name="connsiteY38" fmla="*/ 346792 h 354412"/>
              <a:gd name="connsiteX39" fmla="*/ 30804 w 541344"/>
              <a:gd name="connsiteY39" fmla="*/ 335362 h 354412"/>
              <a:gd name="connsiteX40" fmla="*/ 324 w 541344"/>
              <a:gd name="connsiteY40" fmla="*/ 323932 h 354412"/>
              <a:gd name="connsiteX41" fmla="*/ 11754 w 541344"/>
              <a:gd name="connsiteY41" fmla="*/ 320122 h 354412"/>
              <a:gd name="connsiteX42" fmla="*/ 26994 w 541344"/>
              <a:gd name="connsiteY42" fmla="*/ 293452 h 354412"/>
              <a:gd name="connsiteX43" fmla="*/ 42234 w 541344"/>
              <a:gd name="connsiteY43" fmla="*/ 266782 h 354412"/>
              <a:gd name="connsiteX44" fmla="*/ 46044 w 541344"/>
              <a:gd name="connsiteY44" fmla="*/ 255352 h 354412"/>
              <a:gd name="connsiteX45" fmla="*/ 72714 w 541344"/>
              <a:gd name="connsiteY45" fmla="*/ 224872 h 354412"/>
              <a:gd name="connsiteX46" fmla="*/ 91764 w 541344"/>
              <a:gd name="connsiteY46" fmla="*/ 205822 h 354412"/>
              <a:gd name="connsiteX47" fmla="*/ 107004 w 541344"/>
              <a:gd name="connsiteY47" fmla="*/ 179152 h 354412"/>
              <a:gd name="connsiteX48" fmla="*/ 129864 w 541344"/>
              <a:gd name="connsiteY48" fmla="*/ 141052 h 354412"/>
              <a:gd name="connsiteX49" fmla="*/ 137484 w 541344"/>
              <a:gd name="connsiteY49" fmla="*/ 129622 h 354412"/>
              <a:gd name="connsiteX50" fmla="*/ 152724 w 541344"/>
              <a:gd name="connsiteY50" fmla="*/ 106762 h 354412"/>
              <a:gd name="connsiteX51" fmla="*/ 164154 w 541344"/>
              <a:gd name="connsiteY51" fmla="*/ 80092 h 354412"/>
              <a:gd name="connsiteX52" fmla="*/ 175584 w 541344"/>
              <a:gd name="connsiteY52" fmla="*/ 68662 h 354412"/>
              <a:gd name="connsiteX53" fmla="*/ 194634 w 541344"/>
              <a:gd name="connsiteY53" fmla="*/ 38182 h 354412"/>
              <a:gd name="connsiteX54" fmla="*/ 198444 w 541344"/>
              <a:gd name="connsiteY54" fmla="*/ 26752 h 354412"/>
              <a:gd name="connsiteX55" fmla="*/ 217494 w 541344"/>
              <a:gd name="connsiteY55" fmla="*/ 82 h 35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41344" h="354412">
                <a:moveTo>
                  <a:pt x="217494" y="82"/>
                </a:moveTo>
                <a:cubicBezTo>
                  <a:pt x="221939" y="-1188"/>
                  <a:pt x="223455" y="12497"/>
                  <a:pt x="225114" y="19132"/>
                </a:cubicBezTo>
                <a:cubicBezTo>
                  <a:pt x="227292" y="27844"/>
                  <a:pt x="227810" y="36891"/>
                  <a:pt x="228924" y="45802"/>
                </a:cubicBezTo>
                <a:cubicBezTo>
                  <a:pt x="231620" y="67373"/>
                  <a:pt x="234004" y="88982"/>
                  <a:pt x="236544" y="110572"/>
                </a:cubicBezTo>
                <a:cubicBezTo>
                  <a:pt x="251784" y="109302"/>
                  <a:pt x="267991" y="112252"/>
                  <a:pt x="282264" y="106762"/>
                </a:cubicBezTo>
                <a:cubicBezTo>
                  <a:pt x="287151" y="104882"/>
                  <a:pt x="285333" y="96706"/>
                  <a:pt x="286074" y="91522"/>
                </a:cubicBezTo>
                <a:cubicBezTo>
                  <a:pt x="287879" y="78887"/>
                  <a:pt x="285848" y="65530"/>
                  <a:pt x="289884" y="53422"/>
                </a:cubicBezTo>
                <a:cubicBezTo>
                  <a:pt x="292276" y="46246"/>
                  <a:pt x="312189" y="43083"/>
                  <a:pt x="316554" y="41992"/>
                </a:cubicBezTo>
                <a:cubicBezTo>
                  <a:pt x="338144" y="43262"/>
                  <a:pt x="359778" y="43928"/>
                  <a:pt x="381324" y="45802"/>
                </a:cubicBezTo>
                <a:cubicBezTo>
                  <a:pt x="389020" y="46471"/>
                  <a:pt x="396501" y="48803"/>
                  <a:pt x="404184" y="49612"/>
                </a:cubicBezTo>
                <a:cubicBezTo>
                  <a:pt x="420652" y="51345"/>
                  <a:pt x="437204" y="52152"/>
                  <a:pt x="453714" y="53422"/>
                </a:cubicBezTo>
                <a:cubicBezTo>
                  <a:pt x="460166" y="62024"/>
                  <a:pt x="465432" y="72568"/>
                  <a:pt x="476574" y="76282"/>
                </a:cubicBezTo>
                <a:cubicBezTo>
                  <a:pt x="483903" y="78725"/>
                  <a:pt x="491814" y="78822"/>
                  <a:pt x="499434" y="80092"/>
                </a:cubicBezTo>
                <a:cubicBezTo>
                  <a:pt x="507063" y="102978"/>
                  <a:pt x="500487" y="80979"/>
                  <a:pt x="507054" y="118192"/>
                </a:cubicBezTo>
                <a:cubicBezTo>
                  <a:pt x="509305" y="130946"/>
                  <a:pt x="512134" y="143592"/>
                  <a:pt x="514674" y="156292"/>
                </a:cubicBezTo>
                <a:cubicBezTo>
                  <a:pt x="515462" y="160230"/>
                  <a:pt x="517581" y="163809"/>
                  <a:pt x="518484" y="167722"/>
                </a:cubicBezTo>
                <a:cubicBezTo>
                  <a:pt x="526512" y="202510"/>
                  <a:pt x="520621" y="198133"/>
                  <a:pt x="533724" y="221062"/>
                </a:cubicBezTo>
                <a:cubicBezTo>
                  <a:pt x="535996" y="225038"/>
                  <a:pt x="538804" y="228682"/>
                  <a:pt x="541344" y="232492"/>
                </a:cubicBezTo>
                <a:cubicBezTo>
                  <a:pt x="538804" y="249002"/>
                  <a:pt x="543747" y="268659"/>
                  <a:pt x="533724" y="282022"/>
                </a:cubicBezTo>
                <a:cubicBezTo>
                  <a:pt x="528336" y="289206"/>
                  <a:pt x="515860" y="279973"/>
                  <a:pt x="507054" y="278212"/>
                </a:cubicBezTo>
                <a:cubicBezTo>
                  <a:pt x="493620" y="275525"/>
                  <a:pt x="496297" y="273698"/>
                  <a:pt x="484194" y="266782"/>
                </a:cubicBezTo>
                <a:cubicBezTo>
                  <a:pt x="479263" y="263964"/>
                  <a:pt x="474034" y="261702"/>
                  <a:pt x="468954" y="259162"/>
                </a:cubicBezTo>
                <a:lnTo>
                  <a:pt x="419424" y="262972"/>
                </a:lnTo>
                <a:cubicBezTo>
                  <a:pt x="407971" y="264013"/>
                  <a:pt x="395420" y="261639"/>
                  <a:pt x="385134" y="266782"/>
                </a:cubicBezTo>
                <a:cubicBezTo>
                  <a:pt x="378510" y="270094"/>
                  <a:pt x="377514" y="279482"/>
                  <a:pt x="373704" y="285832"/>
                </a:cubicBezTo>
                <a:cubicBezTo>
                  <a:pt x="369894" y="284562"/>
                  <a:pt x="365114" y="284862"/>
                  <a:pt x="362274" y="282022"/>
                </a:cubicBezTo>
                <a:cubicBezTo>
                  <a:pt x="357566" y="277314"/>
                  <a:pt x="353121" y="262183"/>
                  <a:pt x="350844" y="255352"/>
                </a:cubicBezTo>
                <a:cubicBezTo>
                  <a:pt x="349574" y="236302"/>
                  <a:pt x="350012" y="217061"/>
                  <a:pt x="347034" y="198202"/>
                </a:cubicBezTo>
                <a:cubicBezTo>
                  <a:pt x="346148" y="192592"/>
                  <a:pt x="343430" y="186978"/>
                  <a:pt x="339414" y="182962"/>
                </a:cubicBezTo>
                <a:cubicBezTo>
                  <a:pt x="336574" y="180122"/>
                  <a:pt x="331904" y="180023"/>
                  <a:pt x="327984" y="179152"/>
                </a:cubicBezTo>
                <a:cubicBezTo>
                  <a:pt x="320443" y="177476"/>
                  <a:pt x="312796" y="176245"/>
                  <a:pt x="305124" y="175342"/>
                </a:cubicBezTo>
                <a:cubicBezTo>
                  <a:pt x="291192" y="173703"/>
                  <a:pt x="277184" y="172802"/>
                  <a:pt x="263214" y="171532"/>
                </a:cubicBezTo>
                <a:lnTo>
                  <a:pt x="221304" y="175342"/>
                </a:lnTo>
                <a:cubicBezTo>
                  <a:pt x="215512" y="178238"/>
                  <a:pt x="217494" y="187916"/>
                  <a:pt x="217494" y="194392"/>
                </a:cubicBezTo>
                <a:cubicBezTo>
                  <a:pt x="217494" y="216019"/>
                  <a:pt x="220034" y="237572"/>
                  <a:pt x="221304" y="259162"/>
                </a:cubicBezTo>
                <a:cubicBezTo>
                  <a:pt x="218764" y="284562"/>
                  <a:pt x="218058" y="310213"/>
                  <a:pt x="213684" y="335362"/>
                </a:cubicBezTo>
                <a:cubicBezTo>
                  <a:pt x="212899" y="339873"/>
                  <a:pt x="209947" y="344365"/>
                  <a:pt x="206064" y="346792"/>
                </a:cubicBezTo>
                <a:cubicBezTo>
                  <a:pt x="199253" y="351049"/>
                  <a:pt x="183204" y="354412"/>
                  <a:pt x="183204" y="354412"/>
                </a:cubicBezTo>
                <a:cubicBezTo>
                  <a:pt x="176692" y="354086"/>
                  <a:pt x="104405" y="352810"/>
                  <a:pt x="80334" y="346792"/>
                </a:cubicBezTo>
                <a:cubicBezTo>
                  <a:pt x="17509" y="331086"/>
                  <a:pt x="119374" y="346433"/>
                  <a:pt x="30804" y="335362"/>
                </a:cubicBezTo>
                <a:cubicBezTo>
                  <a:pt x="25498" y="333593"/>
                  <a:pt x="1626" y="325884"/>
                  <a:pt x="324" y="323932"/>
                </a:cubicBezTo>
                <a:cubicBezTo>
                  <a:pt x="-1904" y="320590"/>
                  <a:pt x="7944" y="321392"/>
                  <a:pt x="11754" y="320122"/>
                </a:cubicBezTo>
                <a:cubicBezTo>
                  <a:pt x="30319" y="292275"/>
                  <a:pt x="7658" y="327289"/>
                  <a:pt x="26994" y="293452"/>
                </a:cubicBezTo>
                <a:cubicBezTo>
                  <a:pt x="37926" y="274320"/>
                  <a:pt x="32365" y="289809"/>
                  <a:pt x="42234" y="266782"/>
                </a:cubicBezTo>
                <a:cubicBezTo>
                  <a:pt x="43816" y="263091"/>
                  <a:pt x="44051" y="258839"/>
                  <a:pt x="46044" y="255352"/>
                </a:cubicBezTo>
                <a:cubicBezTo>
                  <a:pt x="55524" y="238762"/>
                  <a:pt x="60067" y="239627"/>
                  <a:pt x="72714" y="224872"/>
                </a:cubicBezTo>
                <a:cubicBezTo>
                  <a:pt x="89647" y="205116"/>
                  <a:pt x="69751" y="220498"/>
                  <a:pt x="91764" y="205822"/>
                </a:cubicBezTo>
                <a:cubicBezTo>
                  <a:pt x="110329" y="177975"/>
                  <a:pt x="87668" y="212989"/>
                  <a:pt x="107004" y="179152"/>
                </a:cubicBezTo>
                <a:cubicBezTo>
                  <a:pt x="114352" y="166293"/>
                  <a:pt x="121649" y="153375"/>
                  <a:pt x="129864" y="141052"/>
                </a:cubicBezTo>
                <a:cubicBezTo>
                  <a:pt x="132404" y="137242"/>
                  <a:pt x="135436" y="133718"/>
                  <a:pt x="137484" y="129622"/>
                </a:cubicBezTo>
                <a:cubicBezTo>
                  <a:pt x="148512" y="107566"/>
                  <a:pt x="131057" y="128429"/>
                  <a:pt x="152724" y="106762"/>
                </a:cubicBezTo>
                <a:cubicBezTo>
                  <a:pt x="155833" y="97434"/>
                  <a:pt x="158269" y="88331"/>
                  <a:pt x="164154" y="80092"/>
                </a:cubicBezTo>
                <a:cubicBezTo>
                  <a:pt x="167286" y="75707"/>
                  <a:pt x="171774" y="72472"/>
                  <a:pt x="175584" y="68662"/>
                </a:cubicBezTo>
                <a:cubicBezTo>
                  <a:pt x="195528" y="18801"/>
                  <a:pt x="170235" y="74781"/>
                  <a:pt x="194634" y="38182"/>
                </a:cubicBezTo>
                <a:cubicBezTo>
                  <a:pt x="196862" y="34840"/>
                  <a:pt x="196494" y="30263"/>
                  <a:pt x="198444" y="26752"/>
                </a:cubicBezTo>
                <a:cubicBezTo>
                  <a:pt x="202892" y="18746"/>
                  <a:pt x="213049" y="1352"/>
                  <a:pt x="217494" y="82"/>
                </a:cubicBezTo>
                <a:close/>
              </a:path>
            </a:pathLst>
          </a:custGeom>
          <a:solidFill>
            <a:srgbClr val="F5BA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A8EB3B-7C06-577A-8396-08EB619FDB87}"/>
              </a:ext>
            </a:extLst>
          </p:cNvPr>
          <p:cNvGrpSpPr/>
          <p:nvPr/>
        </p:nvGrpSpPr>
        <p:grpSpPr>
          <a:xfrm>
            <a:off x="2577196" y="-104159"/>
            <a:ext cx="10088383" cy="6516009"/>
            <a:chOff x="2577196" y="-104159"/>
            <a:chExt cx="10088383" cy="65160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E18B96E-CA80-8D34-DF83-81B5A1253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7196" y="-104159"/>
              <a:ext cx="10088383" cy="6516009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1131248-FF0D-4DB5-62CC-C5AD4D8C1237}"/>
                </a:ext>
              </a:extLst>
            </p:cNvPr>
            <p:cNvGrpSpPr/>
            <p:nvPr/>
          </p:nvGrpSpPr>
          <p:grpSpPr>
            <a:xfrm>
              <a:off x="6716110" y="1043152"/>
              <a:ext cx="769285" cy="586368"/>
              <a:chOff x="6716110" y="1043152"/>
              <a:chExt cx="769285" cy="586368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10FDB5AA-B660-DB22-773D-CA99B39B9B28}"/>
                  </a:ext>
                </a:extLst>
              </p:cNvPr>
              <p:cNvSpPr/>
              <p:nvPr/>
            </p:nvSpPr>
            <p:spPr>
              <a:xfrm>
                <a:off x="6963429" y="1052657"/>
                <a:ext cx="213040" cy="576863"/>
              </a:xfrm>
              <a:custGeom>
                <a:avLst/>
                <a:gdLst>
                  <a:gd name="connsiteX0" fmla="*/ 25950 w 213040"/>
                  <a:gd name="connsiteY0" fmla="*/ 3633 h 576863"/>
                  <a:gd name="connsiteX1" fmla="*/ 36461 w 213040"/>
                  <a:gd name="connsiteY1" fmla="*/ 16771 h 576863"/>
                  <a:gd name="connsiteX2" fmla="*/ 46971 w 213040"/>
                  <a:gd name="connsiteY2" fmla="*/ 32536 h 576863"/>
                  <a:gd name="connsiteX3" fmla="*/ 57481 w 213040"/>
                  <a:gd name="connsiteY3" fmla="*/ 37791 h 576863"/>
                  <a:gd name="connsiteX4" fmla="*/ 62737 w 213040"/>
                  <a:gd name="connsiteY4" fmla="*/ 48302 h 576863"/>
                  <a:gd name="connsiteX5" fmla="*/ 70619 w 213040"/>
                  <a:gd name="connsiteY5" fmla="*/ 58812 h 576863"/>
                  <a:gd name="connsiteX6" fmla="*/ 75874 w 213040"/>
                  <a:gd name="connsiteY6" fmla="*/ 66695 h 576863"/>
                  <a:gd name="connsiteX7" fmla="*/ 83757 w 213040"/>
                  <a:gd name="connsiteY7" fmla="*/ 77205 h 576863"/>
                  <a:gd name="connsiteX8" fmla="*/ 94268 w 213040"/>
                  <a:gd name="connsiteY8" fmla="*/ 95598 h 576863"/>
                  <a:gd name="connsiteX9" fmla="*/ 96895 w 213040"/>
                  <a:gd name="connsiteY9" fmla="*/ 106109 h 576863"/>
                  <a:gd name="connsiteX10" fmla="*/ 110033 w 213040"/>
                  <a:gd name="connsiteY10" fmla="*/ 124502 h 576863"/>
                  <a:gd name="connsiteX11" fmla="*/ 115288 w 213040"/>
                  <a:gd name="connsiteY11" fmla="*/ 142895 h 576863"/>
                  <a:gd name="connsiteX12" fmla="*/ 117916 w 213040"/>
                  <a:gd name="connsiteY12" fmla="*/ 150777 h 576863"/>
                  <a:gd name="connsiteX13" fmla="*/ 123171 w 213040"/>
                  <a:gd name="connsiteY13" fmla="*/ 158660 h 576863"/>
                  <a:gd name="connsiteX14" fmla="*/ 128426 w 213040"/>
                  <a:gd name="connsiteY14" fmla="*/ 187564 h 576863"/>
                  <a:gd name="connsiteX15" fmla="*/ 133681 w 213040"/>
                  <a:gd name="connsiteY15" fmla="*/ 203329 h 576863"/>
                  <a:gd name="connsiteX16" fmla="*/ 136309 w 213040"/>
                  <a:gd name="connsiteY16" fmla="*/ 211212 h 576863"/>
                  <a:gd name="connsiteX17" fmla="*/ 138937 w 213040"/>
                  <a:gd name="connsiteY17" fmla="*/ 237488 h 576863"/>
                  <a:gd name="connsiteX18" fmla="*/ 141564 w 213040"/>
                  <a:gd name="connsiteY18" fmla="*/ 245371 h 576863"/>
                  <a:gd name="connsiteX19" fmla="*/ 149447 w 213040"/>
                  <a:gd name="connsiteY19" fmla="*/ 271646 h 576863"/>
                  <a:gd name="connsiteX20" fmla="*/ 159957 w 213040"/>
                  <a:gd name="connsiteY20" fmla="*/ 313688 h 576863"/>
                  <a:gd name="connsiteX21" fmla="*/ 167840 w 213040"/>
                  <a:gd name="connsiteY21" fmla="*/ 342591 h 576863"/>
                  <a:gd name="connsiteX22" fmla="*/ 173095 w 213040"/>
                  <a:gd name="connsiteY22" fmla="*/ 384633 h 576863"/>
                  <a:gd name="connsiteX23" fmla="*/ 180978 w 213040"/>
                  <a:gd name="connsiteY23" fmla="*/ 429302 h 576863"/>
                  <a:gd name="connsiteX24" fmla="*/ 183605 w 213040"/>
                  <a:gd name="connsiteY24" fmla="*/ 452950 h 576863"/>
                  <a:gd name="connsiteX25" fmla="*/ 186233 w 213040"/>
                  <a:gd name="connsiteY25" fmla="*/ 460833 h 576863"/>
                  <a:gd name="connsiteX26" fmla="*/ 188861 w 213040"/>
                  <a:gd name="connsiteY26" fmla="*/ 473971 h 576863"/>
                  <a:gd name="connsiteX27" fmla="*/ 191488 w 213040"/>
                  <a:gd name="connsiteY27" fmla="*/ 492364 h 576863"/>
                  <a:gd name="connsiteX28" fmla="*/ 199371 w 213040"/>
                  <a:gd name="connsiteY28" fmla="*/ 518640 h 576863"/>
                  <a:gd name="connsiteX29" fmla="*/ 201999 w 213040"/>
                  <a:gd name="connsiteY29" fmla="*/ 526522 h 576863"/>
                  <a:gd name="connsiteX30" fmla="*/ 207254 w 213040"/>
                  <a:gd name="connsiteY30" fmla="*/ 544915 h 576863"/>
                  <a:gd name="connsiteX31" fmla="*/ 209881 w 213040"/>
                  <a:gd name="connsiteY31" fmla="*/ 563309 h 576863"/>
                  <a:gd name="connsiteX32" fmla="*/ 212509 w 213040"/>
                  <a:gd name="connsiteY32" fmla="*/ 571191 h 576863"/>
                  <a:gd name="connsiteX33" fmla="*/ 204626 w 213040"/>
                  <a:gd name="connsiteY33" fmla="*/ 568564 h 576863"/>
                  <a:gd name="connsiteX34" fmla="*/ 194116 w 213040"/>
                  <a:gd name="connsiteY34" fmla="*/ 565936 h 576863"/>
                  <a:gd name="connsiteX35" fmla="*/ 170468 w 213040"/>
                  <a:gd name="connsiteY35" fmla="*/ 571191 h 576863"/>
                  <a:gd name="connsiteX36" fmla="*/ 154702 w 213040"/>
                  <a:gd name="connsiteY36" fmla="*/ 576446 h 576863"/>
                  <a:gd name="connsiteX37" fmla="*/ 136309 w 213040"/>
                  <a:gd name="connsiteY37" fmla="*/ 573819 h 576863"/>
                  <a:gd name="connsiteX38" fmla="*/ 141564 w 213040"/>
                  <a:gd name="connsiteY38" fmla="*/ 539660 h 576863"/>
                  <a:gd name="connsiteX39" fmla="*/ 102150 w 213040"/>
                  <a:gd name="connsiteY39" fmla="*/ 537033 h 576863"/>
                  <a:gd name="connsiteX40" fmla="*/ 99523 w 213040"/>
                  <a:gd name="connsiteY40" fmla="*/ 558053 h 576863"/>
                  <a:gd name="connsiteX41" fmla="*/ 31205 w 213040"/>
                  <a:gd name="connsiteY41" fmla="*/ 560681 h 576863"/>
                  <a:gd name="connsiteX42" fmla="*/ 2302 w 213040"/>
                  <a:gd name="connsiteY42" fmla="*/ 558053 h 576863"/>
                  <a:gd name="connsiteX43" fmla="*/ 4930 w 213040"/>
                  <a:gd name="connsiteY43" fmla="*/ 531777 h 576863"/>
                  <a:gd name="connsiteX44" fmla="*/ 12812 w 213040"/>
                  <a:gd name="connsiteY44" fmla="*/ 516012 h 576863"/>
                  <a:gd name="connsiteX45" fmla="*/ 23323 w 213040"/>
                  <a:gd name="connsiteY45" fmla="*/ 500246 h 576863"/>
                  <a:gd name="connsiteX46" fmla="*/ 25950 w 213040"/>
                  <a:gd name="connsiteY46" fmla="*/ 492364 h 576863"/>
                  <a:gd name="connsiteX47" fmla="*/ 36461 w 213040"/>
                  <a:gd name="connsiteY47" fmla="*/ 466088 h 576863"/>
                  <a:gd name="connsiteX48" fmla="*/ 39088 w 213040"/>
                  <a:gd name="connsiteY48" fmla="*/ 455577 h 576863"/>
                  <a:gd name="connsiteX49" fmla="*/ 41716 w 213040"/>
                  <a:gd name="connsiteY49" fmla="*/ 403026 h 576863"/>
                  <a:gd name="connsiteX50" fmla="*/ 44343 w 213040"/>
                  <a:gd name="connsiteY50" fmla="*/ 384633 h 576863"/>
                  <a:gd name="connsiteX51" fmla="*/ 46971 w 213040"/>
                  <a:gd name="connsiteY51" fmla="*/ 324198 h 576863"/>
                  <a:gd name="connsiteX52" fmla="*/ 52226 w 213040"/>
                  <a:gd name="connsiteY52" fmla="*/ 303177 h 576863"/>
                  <a:gd name="connsiteX53" fmla="*/ 54854 w 213040"/>
                  <a:gd name="connsiteY53" fmla="*/ 271646 h 576863"/>
                  <a:gd name="connsiteX54" fmla="*/ 57481 w 213040"/>
                  <a:gd name="connsiteY54" fmla="*/ 258509 h 576863"/>
                  <a:gd name="connsiteX55" fmla="*/ 54854 w 213040"/>
                  <a:gd name="connsiteY55" fmla="*/ 187564 h 576863"/>
                  <a:gd name="connsiteX56" fmla="*/ 46971 w 213040"/>
                  <a:gd name="connsiteY56" fmla="*/ 150777 h 576863"/>
                  <a:gd name="connsiteX57" fmla="*/ 39088 w 213040"/>
                  <a:gd name="connsiteY57" fmla="*/ 113991 h 576863"/>
                  <a:gd name="connsiteX58" fmla="*/ 28578 w 213040"/>
                  <a:gd name="connsiteY58" fmla="*/ 100853 h 576863"/>
                  <a:gd name="connsiteX59" fmla="*/ 15440 w 213040"/>
                  <a:gd name="connsiteY59" fmla="*/ 87715 h 576863"/>
                  <a:gd name="connsiteX60" fmla="*/ 25950 w 213040"/>
                  <a:gd name="connsiteY60" fmla="*/ 3633 h 57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213040" h="576863">
                    <a:moveTo>
                      <a:pt x="25950" y="3633"/>
                    </a:moveTo>
                    <a:cubicBezTo>
                      <a:pt x="29453" y="-8191"/>
                      <a:pt x="33162" y="12235"/>
                      <a:pt x="36461" y="16771"/>
                    </a:cubicBezTo>
                    <a:cubicBezTo>
                      <a:pt x="40176" y="21879"/>
                      <a:pt x="41322" y="29712"/>
                      <a:pt x="46971" y="32536"/>
                    </a:cubicBezTo>
                    <a:lnTo>
                      <a:pt x="57481" y="37791"/>
                    </a:lnTo>
                    <a:cubicBezTo>
                      <a:pt x="59233" y="41295"/>
                      <a:pt x="60661" y="44980"/>
                      <a:pt x="62737" y="48302"/>
                    </a:cubicBezTo>
                    <a:cubicBezTo>
                      <a:pt x="65058" y="52015"/>
                      <a:pt x="68074" y="55249"/>
                      <a:pt x="70619" y="58812"/>
                    </a:cubicBezTo>
                    <a:cubicBezTo>
                      <a:pt x="72454" y="61382"/>
                      <a:pt x="74038" y="64125"/>
                      <a:pt x="75874" y="66695"/>
                    </a:cubicBezTo>
                    <a:cubicBezTo>
                      <a:pt x="78419" y="70259"/>
                      <a:pt x="81630" y="73377"/>
                      <a:pt x="83757" y="77205"/>
                    </a:cubicBezTo>
                    <a:cubicBezTo>
                      <a:pt x="95335" y="98045"/>
                      <a:pt x="82838" y="84171"/>
                      <a:pt x="94268" y="95598"/>
                    </a:cubicBezTo>
                    <a:cubicBezTo>
                      <a:pt x="95144" y="99102"/>
                      <a:pt x="95472" y="102790"/>
                      <a:pt x="96895" y="106109"/>
                    </a:cubicBezTo>
                    <a:cubicBezTo>
                      <a:pt x="98174" y="109095"/>
                      <a:pt x="109139" y="123309"/>
                      <a:pt x="110033" y="124502"/>
                    </a:cubicBezTo>
                    <a:cubicBezTo>
                      <a:pt x="111785" y="130633"/>
                      <a:pt x="113456" y="136788"/>
                      <a:pt x="115288" y="142895"/>
                    </a:cubicBezTo>
                    <a:cubicBezTo>
                      <a:pt x="116084" y="145548"/>
                      <a:pt x="116677" y="148300"/>
                      <a:pt x="117916" y="150777"/>
                    </a:cubicBezTo>
                    <a:cubicBezTo>
                      <a:pt x="119328" y="153602"/>
                      <a:pt x="121419" y="156032"/>
                      <a:pt x="123171" y="158660"/>
                    </a:cubicBezTo>
                    <a:cubicBezTo>
                      <a:pt x="125020" y="171604"/>
                      <a:pt x="125049" y="176307"/>
                      <a:pt x="128426" y="187564"/>
                    </a:cubicBezTo>
                    <a:cubicBezTo>
                      <a:pt x="130018" y="192870"/>
                      <a:pt x="131929" y="198074"/>
                      <a:pt x="133681" y="203329"/>
                    </a:cubicBezTo>
                    <a:lnTo>
                      <a:pt x="136309" y="211212"/>
                    </a:lnTo>
                    <a:cubicBezTo>
                      <a:pt x="137185" y="219971"/>
                      <a:pt x="137599" y="228788"/>
                      <a:pt x="138937" y="237488"/>
                    </a:cubicBezTo>
                    <a:cubicBezTo>
                      <a:pt x="139358" y="240226"/>
                      <a:pt x="141021" y="242655"/>
                      <a:pt x="141564" y="245371"/>
                    </a:cubicBezTo>
                    <a:cubicBezTo>
                      <a:pt x="146394" y="269523"/>
                      <a:pt x="139861" y="257268"/>
                      <a:pt x="149447" y="271646"/>
                    </a:cubicBezTo>
                    <a:cubicBezTo>
                      <a:pt x="159240" y="315717"/>
                      <a:pt x="149992" y="276320"/>
                      <a:pt x="159957" y="313688"/>
                    </a:cubicBezTo>
                    <a:cubicBezTo>
                      <a:pt x="167857" y="343315"/>
                      <a:pt x="162171" y="325587"/>
                      <a:pt x="167840" y="342591"/>
                    </a:cubicBezTo>
                    <a:cubicBezTo>
                      <a:pt x="169592" y="356605"/>
                      <a:pt x="171229" y="370634"/>
                      <a:pt x="173095" y="384633"/>
                    </a:cubicBezTo>
                    <a:cubicBezTo>
                      <a:pt x="178114" y="422279"/>
                      <a:pt x="174573" y="410089"/>
                      <a:pt x="180978" y="429302"/>
                    </a:cubicBezTo>
                    <a:cubicBezTo>
                      <a:pt x="181854" y="437185"/>
                      <a:pt x="182301" y="445127"/>
                      <a:pt x="183605" y="452950"/>
                    </a:cubicBezTo>
                    <a:cubicBezTo>
                      <a:pt x="184060" y="455682"/>
                      <a:pt x="185561" y="458146"/>
                      <a:pt x="186233" y="460833"/>
                    </a:cubicBezTo>
                    <a:cubicBezTo>
                      <a:pt x="187316" y="465166"/>
                      <a:pt x="188127" y="469566"/>
                      <a:pt x="188861" y="473971"/>
                    </a:cubicBezTo>
                    <a:cubicBezTo>
                      <a:pt x="189879" y="480080"/>
                      <a:pt x="190380" y="486271"/>
                      <a:pt x="191488" y="492364"/>
                    </a:cubicBezTo>
                    <a:cubicBezTo>
                      <a:pt x="193075" y="501093"/>
                      <a:pt x="196632" y="510424"/>
                      <a:pt x="199371" y="518640"/>
                    </a:cubicBezTo>
                    <a:cubicBezTo>
                      <a:pt x="200247" y="521267"/>
                      <a:pt x="201327" y="523835"/>
                      <a:pt x="201999" y="526522"/>
                    </a:cubicBezTo>
                    <a:cubicBezTo>
                      <a:pt x="205298" y="539720"/>
                      <a:pt x="203484" y="533607"/>
                      <a:pt x="207254" y="544915"/>
                    </a:cubicBezTo>
                    <a:cubicBezTo>
                      <a:pt x="208130" y="551046"/>
                      <a:pt x="208666" y="557236"/>
                      <a:pt x="209881" y="563309"/>
                    </a:cubicBezTo>
                    <a:cubicBezTo>
                      <a:pt x="210424" y="566025"/>
                      <a:pt x="214467" y="569233"/>
                      <a:pt x="212509" y="571191"/>
                    </a:cubicBezTo>
                    <a:cubicBezTo>
                      <a:pt x="210551" y="573149"/>
                      <a:pt x="207289" y="569325"/>
                      <a:pt x="204626" y="568564"/>
                    </a:cubicBezTo>
                    <a:cubicBezTo>
                      <a:pt x="201154" y="567572"/>
                      <a:pt x="197619" y="566812"/>
                      <a:pt x="194116" y="565936"/>
                    </a:cubicBezTo>
                    <a:cubicBezTo>
                      <a:pt x="186233" y="567688"/>
                      <a:pt x="178270" y="569110"/>
                      <a:pt x="170468" y="571191"/>
                    </a:cubicBezTo>
                    <a:cubicBezTo>
                      <a:pt x="165115" y="572618"/>
                      <a:pt x="154702" y="576446"/>
                      <a:pt x="154702" y="576446"/>
                    </a:cubicBezTo>
                    <a:cubicBezTo>
                      <a:pt x="148571" y="575570"/>
                      <a:pt x="139275" y="579256"/>
                      <a:pt x="136309" y="573819"/>
                    </a:cubicBezTo>
                    <a:cubicBezTo>
                      <a:pt x="132106" y="566113"/>
                      <a:pt x="138390" y="549183"/>
                      <a:pt x="141564" y="539660"/>
                    </a:cubicBezTo>
                    <a:cubicBezTo>
                      <a:pt x="129404" y="533580"/>
                      <a:pt x="117658" y="525402"/>
                      <a:pt x="102150" y="537033"/>
                    </a:cubicBezTo>
                    <a:cubicBezTo>
                      <a:pt x="96501" y="541270"/>
                      <a:pt x="106222" y="555820"/>
                      <a:pt x="99523" y="558053"/>
                    </a:cubicBezTo>
                    <a:cubicBezTo>
                      <a:pt x="77903" y="565260"/>
                      <a:pt x="53978" y="559805"/>
                      <a:pt x="31205" y="560681"/>
                    </a:cubicBezTo>
                    <a:cubicBezTo>
                      <a:pt x="21571" y="559805"/>
                      <a:pt x="8809" y="565211"/>
                      <a:pt x="2302" y="558053"/>
                    </a:cubicBezTo>
                    <a:cubicBezTo>
                      <a:pt x="-3619" y="551540"/>
                      <a:pt x="3592" y="540477"/>
                      <a:pt x="4930" y="531777"/>
                    </a:cubicBezTo>
                    <a:cubicBezTo>
                      <a:pt x="6398" y="522238"/>
                      <a:pt x="8482" y="524673"/>
                      <a:pt x="12812" y="516012"/>
                    </a:cubicBezTo>
                    <a:cubicBezTo>
                      <a:pt x="20417" y="500802"/>
                      <a:pt x="8381" y="515188"/>
                      <a:pt x="23323" y="500246"/>
                    </a:cubicBezTo>
                    <a:cubicBezTo>
                      <a:pt x="24199" y="497619"/>
                      <a:pt x="24956" y="494949"/>
                      <a:pt x="25950" y="492364"/>
                    </a:cubicBezTo>
                    <a:cubicBezTo>
                      <a:pt x="29336" y="483559"/>
                      <a:pt x="34174" y="475240"/>
                      <a:pt x="36461" y="466088"/>
                    </a:cubicBezTo>
                    <a:lnTo>
                      <a:pt x="39088" y="455577"/>
                    </a:lnTo>
                    <a:cubicBezTo>
                      <a:pt x="39964" y="438060"/>
                      <a:pt x="40420" y="420517"/>
                      <a:pt x="41716" y="403026"/>
                    </a:cubicBezTo>
                    <a:cubicBezTo>
                      <a:pt x="42173" y="396850"/>
                      <a:pt x="43931" y="390813"/>
                      <a:pt x="44343" y="384633"/>
                    </a:cubicBezTo>
                    <a:cubicBezTo>
                      <a:pt x="45684" y="364514"/>
                      <a:pt x="45029" y="344268"/>
                      <a:pt x="46971" y="324198"/>
                    </a:cubicBezTo>
                    <a:cubicBezTo>
                      <a:pt x="47667" y="317009"/>
                      <a:pt x="52226" y="303177"/>
                      <a:pt x="52226" y="303177"/>
                    </a:cubicBezTo>
                    <a:cubicBezTo>
                      <a:pt x="53102" y="292667"/>
                      <a:pt x="53622" y="282121"/>
                      <a:pt x="54854" y="271646"/>
                    </a:cubicBezTo>
                    <a:cubicBezTo>
                      <a:pt x="55376" y="267211"/>
                      <a:pt x="57481" y="262975"/>
                      <a:pt x="57481" y="258509"/>
                    </a:cubicBezTo>
                    <a:cubicBezTo>
                      <a:pt x="57481" y="234844"/>
                      <a:pt x="56286" y="211185"/>
                      <a:pt x="54854" y="187564"/>
                    </a:cubicBezTo>
                    <a:cubicBezTo>
                      <a:pt x="53480" y="164893"/>
                      <a:pt x="50208" y="176670"/>
                      <a:pt x="46971" y="150777"/>
                    </a:cubicBezTo>
                    <a:cubicBezTo>
                      <a:pt x="45859" y="141885"/>
                      <a:pt x="44847" y="122629"/>
                      <a:pt x="39088" y="113991"/>
                    </a:cubicBezTo>
                    <a:cubicBezTo>
                      <a:pt x="22915" y="89733"/>
                      <a:pt x="43553" y="119573"/>
                      <a:pt x="28578" y="100853"/>
                    </a:cubicBezTo>
                    <a:cubicBezTo>
                      <a:pt x="18570" y="88342"/>
                      <a:pt x="28952" y="96724"/>
                      <a:pt x="15440" y="87715"/>
                    </a:cubicBezTo>
                    <a:cubicBezTo>
                      <a:pt x="53668" y="81345"/>
                      <a:pt x="22447" y="15457"/>
                      <a:pt x="25950" y="3633"/>
                    </a:cubicBezTo>
                    <a:close/>
                  </a:path>
                </a:pathLst>
              </a:custGeom>
              <a:solidFill>
                <a:srgbClr val="F5BAB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2B14243C-AECD-16CD-6A8A-C27C09BD718B}"/>
                  </a:ext>
                </a:extLst>
              </p:cNvPr>
              <p:cNvSpPr/>
              <p:nvPr/>
            </p:nvSpPr>
            <p:spPr>
              <a:xfrm>
                <a:off x="6989323" y="1043152"/>
                <a:ext cx="213371" cy="504496"/>
              </a:xfrm>
              <a:custGeom>
                <a:avLst/>
                <a:gdLst>
                  <a:gd name="connsiteX0" fmla="*/ 56 w 213371"/>
                  <a:gd name="connsiteY0" fmla="*/ 5255 h 504496"/>
                  <a:gd name="connsiteX1" fmla="*/ 13194 w 213371"/>
                  <a:gd name="connsiteY1" fmla="*/ 7882 h 504496"/>
                  <a:gd name="connsiteX2" fmla="*/ 92022 w 213371"/>
                  <a:gd name="connsiteY2" fmla="*/ 2627 h 504496"/>
                  <a:gd name="connsiteX3" fmla="*/ 99905 w 213371"/>
                  <a:gd name="connsiteY3" fmla="*/ 0 h 504496"/>
                  <a:gd name="connsiteX4" fmla="*/ 102532 w 213371"/>
                  <a:gd name="connsiteY4" fmla="*/ 39414 h 504496"/>
                  <a:gd name="connsiteX5" fmla="*/ 136691 w 213371"/>
                  <a:gd name="connsiteY5" fmla="*/ 13138 h 504496"/>
                  <a:gd name="connsiteX6" fmla="*/ 205008 w 213371"/>
                  <a:gd name="connsiteY6" fmla="*/ 15765 h 504496"/>
                  <a:gd name="connsiteX7" fmla="*/ 202380 w 213371"/>
                  <a:gd name="connsiteY7" fmla="*/ 168165 h 504496"/>
                  <a:gd name="connsiteX8" fmla="*/ 197125 w 213371"/>
                  <a:gd name="connsiteY8" fmla="*/ 323193 h 504496"/>
                  <a:gd name="connsiteX9" fmla="*/ 194498 w 213371"/>
                  <a:gd name="connsiteY9" fmla="*/ 349469 h 504496"/>
                  <a:gd name="connsiteX10" fmla="*/ 189243 w 213371"/>
                  <a:gd name="connsiteY10" fmla="*/ 367862 h 504496"/>
                  <a:gd name="connsiteX11" fmla="*/ 186615 w 213371"/>
                  <a:gd name="connsiteY11" fmla="*/ 391510 h 504496"/>
                  <a:gd name="connsiteX12" fmla="*/ 183987 w 213371"/>
                  <a:gd name="connsiteY12" fmla="*/ 402020 h 504496"/>
                  <a:gd name="connsiteX13" fmla="*/ 178732 w 213371"/>
                  <a:gd name="connsiteY13" fmla="*/ 504496 h 504496"/>
                  <a:gd name="connsiteX14" fmla="*/ 170849 w 213371"/>
                  <a:gd name="connsiteY14" fmla="*/ 488731 h 504496"/>
                  <a:gd name="connsiteX15" fmla="*/ 162967 w 213371"/>
                  <a:gd name="connsiteY15" fmla="*/ 472965 h 504496"/>
                  <a:gd name="connsiteX16" fmla="*/ 160339 w 213371"/>
                  <a:gd name="connsiteY16" fmla="*/ 457200 h 504496"/>
                  <a:gd name="connsiteX17" fmla="*/ 157711 w 213371"/>
                  <a:gd name="connsiteY17" fmla="*/ 446689 h 504496"/>
                  <a:gd name="connsiteX18" fmla="*/ 152456 w 213371"/>
                  <a:gd name="connsiteY18" fmla="*/ 409903 h 504496"/>
                  <a:gd name="connsiteX19" fmla="*/ 149829 w 213371"/>
                  <a:gd name="connsiteY19" fmla="*/ 381000 h 504496"/>
                  <a:gd name="connsiteX20" fmla="*/ 147201 w 213371"/>
                  <a:gd name="connsiteY20" fmla="*/ 367862 h 504496"/>
                  <a:gd name="connsiteX21" fmla="*/ 144574 w 213371"/>
                  <a:gd name="connsiteY21" fmla="*/ 352096 h 504496"/>
                  <a:gd name="connsiteX22" fmla="*/ 139318 w 213371"/>
                  <a:gd name="connsiteY22" fmla="*/ 323193 h 504496"/>
                  <a:gd name="connsiteX23" fmla="*/ 136691 w 213371"/>
                  <a:gd name="connsiteY23" fmla="*/ 315310 h 504496"/>
                  <a:gd name="connsiteX24" fmla="*/ 131436 w 213371"/>
                  <a:gd name="connsiteY24" fmla="*/ 307427 h 504496"/>
                  <a:gd name="connsiteX25" fmla="*/ 120925 w 213371"/>
                  <a:gd name="connsiteY25" fmla="*/ 275896 h 504496"/>
                  <a:gd name="connsiteX26" fmla="*/ 115670 w 213371"/>
                  <a:gd name="connsiteY26" fmla="*/ 244365 h 504496"/>
                  <a:gd name="connsiteX27" fmla="*/ 113043 w 213371"/>
                  <a:gd name="connsiteY27" fmla="*/ 233855 h 504496"/>
                  <a:gd name="connsiteX28" fmla="*/ 110415 w 213371"/>
                  <a:gd name="connsiteY28" fmla="*/ 218089 h 504496"/>
                  <a:gd name="connsiteX29" fmla="*/ 102532 w 213371"/>
                  <a:gd name="connsiteY29" fmla="*/ 197069 h 504496"/>
                  <a:gd name="connsiteX30" fmla="*/ 94649 w 213371"/>
                  <a:gd name="connsiteY30" fmla="*/ 173420 h 504496"/>
                  <a:gd name="connsiteX31" fmla="*/ 92022 w 213371"/>
                  <a:gd name="connsiteY31" fmla="*/ 162910 h 504496"/>
                  <a:gd name="connsiteX32" fmla="*/ 86767 w 213371"/>
                  <a:gd name="connsiteY32" fmla="*/ 141889 h 504496"/>
                  <a:gd name="connsiteX33" fmla="*/ 81511 w 213371"/>
                  <a:gd name="connsiteY33" fmla="*/ 131379 h 504496"/>
                  <a:gd name="connsiteX34" fmla="*/ 78884 w 213371"/>
                  <a:gd name="connsiteY34" fmla="*/ 123496 h 504496"/>
                  <a:gd name="connsiteX35" fmla="*/ 73629 w 213371"/>
                  <a:gd name="connsiteY35" fmla="*/ 112986 h 504496"/>
                  <a:gd name="connsiteX36" fmla="*/ 68374 w 213371"/>
                  <a:gd name="connsiteY36" fmla="*/ 97220 h 504496"/>
                  <a:gd name="connsiteX37" fmla="*/ 60491 w 213371"/>
                  <a:gd name="connsiteY37" fmla="*/ 78827 h 504496"/>
                  <a:gd name="connsiteX38" fmla="*/ 52608 w 213371"/>
                  <a:gd name="connsiteY38" fmla="*/ 73572 h 504496"/>
                  <a:gd name="connsiteX39" fmla="*/ 42098 w 213371"/>
                  <a:gd name="connsiteY39" fmla="*/ 57807 h 504496"/>
                  <a:gd name="connsiteX40" fmla="*/ 36843 w 213371"/>
                  <a:gd name="connsiteY40" fmla="*/ 52551 h 504496"/>
                  <a:gd name="connsiteX41" fmla="*/ 31587 w 213371"/>
                  <a:gd name="connsiteY41" fmla="*/ 44669 h 504496"/>
                  <a:gd name="connsiteX42" fmla="*/ 23705 w 213371"/>
                  <a:gd name="connsiteY42" fmla="*/ 39414 h 504496"/>
                  <a:gd name="connsiteX43" fmla="*/ 18449 w 213371"/>
                  <a:gd name="connsiteY43" fmla="*/ 31531 h 504496"/>
                  <a:gd name="connsiteX44" fmla="*/ 56 w 213371"/>
                  <a:gd name="connsiteY44" fmla="*/ 5255 h 50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13371" h="504496">
                    <a:moveTo>
                      <a:pt x="56" y="5255"/>
                    </a:moveTo>
                    <a:cubicBezTo>
                      <a:pt x="-820" y="1313"/>
                      <a:pt x="8728" y="7882"/>
                      <a:pt x="13194" y="7882"/>
                    </a:cubicBezTo>
                    <a:cubicBezTo>
                      <a:pt x="38170" y="7882"/>
                      <a:pt x="66602" y="8982"/>
                      <a:pt x="92022" y="2627"/>
                    </a:cubicBezTo>
                    <a:cubicBezTo>
                      <a:pt x="94709" y="1955"/>
                      <a:pt x="97277" y="876"/>
                      <a:pt x="99905" y="0"/>
                    </a:cubicBezTo>
                    <a:cubicBezTo>
                      <a:pt x="100781" y="13138"/>
                      <a:pt x="93221" y="30103"/>
                      <a:pt x="102532" y="39414"/>
                    </a:cubicBezTo>
                    <a:cubicBezTo>
                      <a:pt x="136037" y="72919"/>
                      <a:pt x="136049" y="18275"/>
                      <a:pt x="136691" y="13138"/>
                    </a:cubicBezTo>
                    <a:cubicBezTo>
                      <a:pt x="159463" y="14014"/>
                      <a:pt x="196117" y="-5218"/>
                      <a:pt x="205008" y="15765"/>
                    </a:cubicBezTo>
                    <a:cubicBezTo>
                      <a:pt x="224830" y="62546"/>
                      <a:pt x="203321" y="117366"/>
                      <a:pt x="202380" y="168165"/>
                    </a:cubicBezTo>
                    <a:cubicBezTo>
                      <a:pt x="199379" y="330210"/>
                      <a:pt x="204630" y="251894"/>
                      <a:pt x="197125" y="323193"/>
                    </a:cubicBezTo>
                    <a:cubicBezTo>
                      <a:pt x="196204" y="331947"/>
                      <a:pt x="195743" y="340755"/>
                      <a:pt x="194498" y="349469"/>
                    </a:cubicBezTo>
                    <a:cubicBezTo>
                      <a:pt x="193674" y="355236"/>
                      <a:pt x="191113" y="362252"/>
                      <a:pt x="189243" y="367862"/>
                    </a:cubicBezTo>
                    <a:cubicBezTo>
                      <a:pt x="188367" y="375745"/>
                      <a:pt x="187821" y="383671"/>
                      <a:pt x="186615" y="391510"/>
                    </a:cubicBezTo>
                    <a:cubicBezTo>
                      <a:pt x="186066" y="395079"/>
                      <a:pt x="184346" y="398427"/>
                      <a:pt x="183987" y="402020"/>
                    </a:cubicBezTo>
                    <a:cubicBezTo>
                      <a:pt x="181897" y="422921"/>
                      <a:pt x="179393" y="489292"/>
                      <a:pt x="178732" y="504496"/>
                    </a:cubicBezTo>
                    <a:cubicBezTo>
                      <a:pt x="172128" y="484682"/>
                      <a:pt x="181037" y="509108"/>
                      <a:pt x="170849" y="488731"/>
                    </a:cubicBezTo>
                    <a:cubicBezTo>
                      <a:pt x="159966" y="466965"/>
                      <a:pt x="178033" y="495566"/>
                      <a:pt x="162967" y="472965"/>
                    </a:cubicBezTo>
                    <a:cubicBezTo>
                      <a:pt x="162091" y="467710"/>
                      <a:pt x="161384" y="462424"/>
                      <a:pt x="160339" y="457200"/>
                    </a:cubicBezTo>
                    <a:cubicBezTo>
                      <a:pt x="159631" y="453659"/>
                      <a:pt x="158260" y="450259"/>
                      <a:pt x="157711" y="446689"/>
                    </a:cubicBezTo>
                    <a:cubicBezTo>
                      <a:pt x="149391" y="392607"/>
                      <a:pt x="159568" y="445456"/>
                      <a:pt x="152456" y="409903"/>
                    </a:cubicBezTo>
                    <a:cubicBezTo>
                      <a:pt x="151580" y="400269"/>
                      <a:pt x="151029" y="390599"/>
                      <a:pt x="149829" y="381000"/>
                    </a:cubicBezTo>
                    <a:cubicBezTo>
                      <a:pt x="149275" y="376568"/>
                      <a:pt x="148000" y="372256"/>
                      <a:pt x="147201" y="367862"/>
                    </a:cubicBezTo>
                    <a:cubicBezTo>
                      <a:pt x="146248" y="362620"/>
                      <a:pt x="145384" y="357362"/>
                      <a:pt x="144574" y="352096"/>
                    </a:cubicBezTo>
                    <a:cubicBezTo>
                      <a:pt x="142092" y="335963"/>
                      <a:pt x="143065" y="336309"/>
                      <a:pt x="139318" y="323193"/>
                    </a:cubicBezTo>
                    <a:cubicBezTo>
                      <a:pt x="138557" y="320530"/>
                      <a:pt x="137930" y="317787"/>
                      <a:pt x="136691" y="315310"/>
                    </a:cubicBezTo>
                    <a:cubicBezTo>
                      <a:pt x="135279" y="312485"/>
                      <a:pt x="133188" y="310055"/>
                      <a:pt x="131436" y="307427"/>
                    </a:cubicBezTo>
                    <a:cubicBezTo>
                      <a:pt x="125230" y="282607"/>
                      <a:pt x="129410" y="292867"/>
                      <a:pt x="120925" y="275896"/>
                    </a:cubicBezTo>
                    <a:cubicBezTo>
                      <a:pt x="115013" y="252244"/>
                      <a:pt x="121821" y="281271"/>
                      <a:pt x="115670" y="244365"/>
                    </a:cubicBezTo>
                    <a:cubicBezTo>
                      <a:pt x="115076" y="240803"/>
                      <a:pt x="113751" y="237396"/>
                      <a:pt x="113043" y="233855"/>
                    </a:cubicBezTo>
                    <a:cubicBezTo>
                      <a:pt x="111998" y="228631"/>
                      <a:pt x="111817" y="223229"/>
                      <a:pt x="110415" y="218089"/>
                    </a:cubicBezTo>
                    <a:cubicBezTo>
                      <a:pt x="103207" y="191660"/>
                      <a:pt x="107195" y="215720"/>
                      <a:pt x="102532" y="197069"/>
                    </a:cubicBezTo>
                    <a:cubicBezTo>
                      <a:pt x="97438" y="176691"/>
                      <a:pt x="103393" y="190906"/>
                      <a:pt x="94649" y="173420"/>
                    </a:cubicBezTo>
                    <a:cubicBezTo>
                      <a:pt x="93773" y="169917"/>
                      <a:pt x="92805" y="166435"/>
                      <a:pt x="92022" y="162910"/>
                    </a:cubicBezTo>
                    <a:cubicBezTo>
                      <a:pt x="90126" y="154380"/>
                      <a:pt x="90015" y="149467"/>
                      <a:pt x="86767" y="141889"/>
                    </a:cubicBezTo>
                    <a:cubicBezTo>
                      <a:pt x="85224" y="138289"/>
                      <a:pt x="83054" y="134979"/>
                      <a:pt x="81511" y="131379"/>
                    </a:cubicBezTo>
                    <a:cubicBezTo>
                      <a:pt x="80420" y="128833"/>
                      <a:pt x="79975" y="126042"/>
                      <a:pt x="78884" y="123496"/>
                    </a:cubicBezTo>
                    <a:cubicBezTo>
                      <a:pt x="77341" y="119896"/>
                      <a:pt x="75084" y="116623"/>
                      <a:pt x="73629" y="112986"/>
                    </a:cubicBezTo>
                    <a:cubicBezTo>
                      <a:pt x="71572" y="107843"/>
                      <a:pt x="69718" y="102594"/>
                      <a:pt x="68374" y="97220"/>
                    </a:cubicBezTo>
                    <a:cubicBezTo>
                      <a:pt x="66364" y="89181"/>
                      <a:pt x="66539" y="84875"/>
                      <a:pt x="60491" y="78827"/>
                    </a:cubicBezTo>
                    <a:cubicBezTo>
                      <a:pt x="58258" y="76594"/>
                      <a:pt x="55236" y="75324"/>
                      <a:pt x="52608" y="73572"/>
                    </a:cubicBezTo>
                    <a:cubicBezTo>
                      <a:pt x="49105" y="68317"/>
                      <a:pt x="46563" y="62273"/>
                      <a:pt x="42098" y="57807"/>
                    </a:cubicBezTo>
                    <a:cubicBezTo>
                      <a:pt x="40346" y="56055"/>
                      <a:pt x="38391" y="54486"/>
                      <a:pt x="36843" y="52551"/>
                    </a:cubicBezTo>
                    <a:cubicBezTo>
                      <a:pt x="34870" y="50085"/>
                      <a:pt x="33820" y="46902"/>
                      <a:pt x="31587" y="44669"/>
                    </a:cubicBezTo>
                    <a:cubicBezTo>
                      <a:pt x="29354" y="42436"/>
                      <a:pt x="26332" y="41166"/>
                      <a:pt x="23705" y="39414"/>
                    </a:cubicBezTo>
                    <a:cubicBezTo>
                      <a:pt x="21953" y="36786"/>
                      <a:pt x="19861" y="34356"/>
                      <a:pt x="18449" y="31531"/>
                    </a:cubicBezTo>
                    <a:cubicBezTo>
                      <a:pt x="17210" y="29054"/>
                      <a:pt x="932" y="9197"/>
                      <a:pt x="56" y="5255"/>
                    </a:cubicBezTo>
                    <a:close/>
                  </a:path>
                </a:pathLst>
              </a:custGeom>
              <a:solidFill>
                <a:srgbClr val="76D07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AD5A04-563D-F15C-96EA-152C162F6D50}"/>
                  </a:ext>
                </a:extLst>
              </p:cNvPr>
              <p:cNvSpPr txBox="1"/>
              <p:nvPr/>
            </p:nvSpPr>
            <p:spPr>
              <a:xfrm>
                <a:off x="6716110" y="1090447"/>
                <a:ext cx="72784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/>
                  <a:t>Knight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FDFF12-2770-5E6D-B90E-DA9D45005905}"/>
                  </a:ext>
                </a:extLst>
              </p:cNvPr>
              <p:cNvSpPr txBox="1"/>
              <p:nvPr/>
            </p:nvSpPr>
            <p:spPr>
              <a:xfrm>
                <a:off x="6757553" y="1197397"/>
                <a:ext cx="72784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/>
                  <a:t>Campus </a:t>
                </a:r>
                <a:r>
                  <a:rPr lang="en-US" sz="900" b="1" dirty="0"/>
                  <a:t>2</a:t>
                </a:r>
                <a:endParaRPr lang="en-US" sz="900" dirty="0"/>
              </a:p>
            </p:txBody>
          </p:sp>
        </p:grpSp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153ED8FD-ED72-8A86-E820-EA9076DCA409}"/>
                </a:ext>
              </a:extLst>
            </p:cNvPr>
            <p:cNvSpPr/>
            <p:nvPr/>
          </p:nvSpPr>
          <p:spPr>
            <a:xfrm>
              <a:off x="5409818" y="5694654"/>
              <a:ext cx="356060" cy="342406"/>
            </a:xfrm>
            <a:custGeom>
              <a:avLst/>
              <a:gdLst>
                <a:gd name="connsiteX0" fmla="*/ 348656 w 356060"/>
                <a:gd name="connsiteY0" fmla="*/ 23024 h 342406"/>
                <a:gd name="connsiteX1" fmla="*/ 253269 w 356060"/>
                <a:gd name="connsiteY1" fmla="*/ 29603 h 342406"/>
                <a:gd name="connsiteX2" fmla="*/ 240112 w 356060"/>
                <a:gd name="connsiteY2" fmla="*/ 32892 h 342406"/>
                <a:gd name="connsiteX3" fmla="*/ 217087 w 356060"/>
                <a:gd name="connsiteY3" fmla="*/ 36181 h 342406"/>
                <a:gd name="connsiteX4" fmla="*/ 148014 w 356060"/>
                <a:gd name="connsiteY4" fmla="*/ 32892 h 342406"/>
                <a:gd name="connsiteX5" fmla="*/ 144725 w 356060"/>
                <a:gd name="connsiteY5" fmla="*/ 19735 h 342406"/>
                <a:gd name="connsiteX6" fmla="*/ 118411 w 356060"/>
                <a:gd name="connsiteY6" fmla="*/ 0 h 342406"/>
                <a:gd name="connsiteX7" fmla="*/ 78941 w 356060"/>
                <a:gd name="connsiteY7" fmla="*/ 3289 h 342406"/>
                <a:gd name="connsiteX8" fmla="*/ 59205 w 356060"/>
                <a:gd name="connsiteY8" fmla="*/ 19735 h 342406"/>
                <a:gd name="connsiteX9" fmla="*/ 46049 w 356060"/>
                <a:gd name="connsiteY9" fmla="*/ 26313 h 342406"/>
                <a:gd name="connsiteX10" fmla="*/ 32892 w 356060"/>
                <a:gd name="connsiteY10" fmla="*/ 23024 h 342406"/>
                <a:gd name="connsiteX11" fmla="*/ 6578 w 356060"/>
                <a:gd name="connsiteY11" fmla="*/ 13157 h 342406"/>
                <a:gd name="connsiteX12" fmla="*/ 3289 w 356060"/>
                <a:gd name="connsiteY12" fmla="*/ 23024 h 342406"/>
                <a:gd name="connsiteX13" fmla="*/ 16446 w 356060"/>
                <a:gd name="connsiteY13" fmla="*/ 52627 h 342406"/>
                <a:gd name="connsiteX14" fmla="*/ 16446 w 356060"/>
                <a:gd name="connsiteY14" fmla="*/ 78941 h 342406"/>
                <a:gd name="connsiteX15" fmla="*/ 0 w 356060"/>
                <a:gd name="connsiteY15" fmla="*/ 95387 h 342406"/>
                <a:gd name="connsiteX16" fmla="*/ 6578 w 356060"/>
                <a:gd name="connsiteY16" fmla="*/ 200641 h 342406"/>
                <a:gd name="connsiteX17" fmla="*/ 13156 w 356060"/>
                <a:gd name="connsiteY17" fmla="*/ 220377 h 342406"/>
                <a:gd name="connsiteX18" fmla="*/ 16446 w 356060"/>
                <a:gd name="connsiteY18" fmla="*/ 246690 h 342406"/>
                <a:gd name="connsiteX19" fmla="*/ 19735 w 356060"/>
                <a:gd name="connsiteY19" fmla="*/ 256558 h 342406"/>
                <a:gd name="connsiteX20" fmla="*/ 23024 w 356060"/>
                <a:gd name="connsiteY20" fmla="*/ 289450 h 342406"/>
                <a:gd name="connsiteX21" fmla="*/ 26313 w 356060"/>
                <a:gd name="connsiteY21" fmla="*/ 312475 h 342406"/>
                <a:gd name="connsiteX22" fmla="*/ 36181 w 356060"/>
                <a:gd name="connsiteY22" fmla="*/ 335499 h 342406"/>
                <a:gd name="connsiteX23" fmla="*/ 88808 w 356060"/>
                <a:gd name="connsiteY23" fmla="*/ 338788 h 342406"/>
                <a:gd name="connsiteX24" fmla="*/ 101965 w 356060"/>
                <a:gd name="connsiteY24" fmla="*/ 342077 h 342406"/>
                <a:gd name="connsiteX25" fmla="*/ 111833 w 356060"/>
                <a:gd name="connsiteY25" fmla="*/ 322342 h 342406"/>
                <a:gd name="connsiteX26" fmla="*/ 121700 w 356060"/>
                <a:gd name="connsiteY26" fmla="*/ 148014 h 342406"/>
                <a:gd name="connsiteX27" fmla="*/ 134857 w 356060"/>
                <a:gd name="connsiteY27" fmla="*/ 128279 h 342406"/>
                <a:gd name="connsiteX28" fmla="*/ 141436 w 356060"/>
                <a:gd name="connsiteY28" fmla="*/ 121700 h 342406"/>
                <a:gd name="connsiteX29" fmla="*/ 161171 w 356060"/>
                <a:gd name="connsiteY29" fmla="*/ 115122 h 342406"/>
                <a:gd name="connsiteX30" fmla="*/ 174328 w 356060"/>
                <a:gd name="connsiteY30" fmla="*/ 118411 h 342406"/>
                <a:gd name="connsiteX31" fmla="*/ 180906 w 356060"/>
                <a:gd name="connsiteY31" fmla="*/ 124990 h 342406"/>
                <a:gd name="connsiteX32" fmla="*/ 197352 w 356060"/>
                <a:gd name="connsiteY32" fmla="*/ 128279 h 342406"/>
                <a:gd name="connsiteX33" fmla="*/ 319053 w 356060"/>
                <a:gd name="connsiteY33" fmla="*/ 124990 h 342406"/>
                <a:gd name="connsiteX34" fmla="*/ 332210 w 356060"/>
                <a:gd name="connsiteY34" fmla="*/ 121700 h 342406"/>
                <a:gd name="connsiteX35" fmla="*/ 342077 w 356060"/>
                <a:gd name="connsiteY35" fmla="*/ 115122 h 342406"/>
                <a:gd name="connsiteX36" fmla="*/ 345367 w 356060"/>
                <a:gd name="connsiteY36" fmla="*/ 101965 h 342406"/>
                <a:gd name="connsiteX37" fmla="*/ 332210 w 356060"/>
                <a:gd name="connsiteY37" fmla="*/ 75652 h 342406"/>
                <a:gd name="connsiteX38" fmla="*/ 335499 w 356060"/>
                <a:gd name="connsiteY38" fmla="*/ 62495 h 342406"/>
                <a:gd name="connsiteX39" fmla="*/ 348656 w 356060"/>
                <a:gd name="connsiteY39" fmla="*/ 46049 h 342406"/>
                <a:gd name="connsiteX40" fmla="*/ 348656 w 356060"/>
                <a:gd name="connsiteY40" fmla="*/ 23024 h 34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56060" h="342406">
                  <a:moveTo>
                    <a:pt x="348656" y="23024"/>
                  </a:moveTo>
                  <a:cubicBezTo>
                    <a:pt x="332758" y="20283"/>
                    <a:pt x="278676" y="26215"/>
                    <a:pt x="253269" y="29603"/>
                  </a:cubicBezTo>
                  <a:cubicBezTo>
                    <a:pt x="248788" y="30201"/>
                    <a:pt x="244560" y="32083"/>
                    <a:pt x="240112" y="32892"/>
                  </a:cubicBezTo>
                  <a:cubicBezTo>
                    <a:pt x="232484" y="34279"/>
                    <a:pt x="224762" y="35085"/>
                    <a:pt x="217087" y="36181"/>
                  </a:cubicBezTo>
                  <a:lnTo>
                    <a:pt x="148014" y="32892"/>
                  </a:lnTo>
                  <a:cubicBezTo>
                    <a:pt x="143606" y="31890"/>
                    <a:pt x="147233" y="23496"/>
                    <a:pt x="144725" y="19735"/>
                  </a:cubicBezTo>
                  <a:cubicBezTo>
                    <a:pt x="133926" y="3537"/>
                    <a:pt x="132012" y="4533"/>
                    <a:pt x="118411" y="0"/>
                  </a:cubicBezTo>
                  <a:cubicBezTo>
                    <a:pt x="105254" y="1096"/>
                    <a:pt x="91917" y="856"/>
                    <a:pt x="78941" y="3289"/>
                  </a:cubicBezTo>
                  <a:cubicBezTo>
                    <a:pt x="58421" y="7136"/>
                    <a:pt x="71590" y="9414"/>
                    <a:pt x="59205" y="19735"/>
                  </a:cubicBezTo>
                  <a:cubicBezTo>
                    <a:pt x="55438" y="22874"/>
                    <a:pt x="50434" y="24120"/>
                    <a:pt x="46049" y="26313"/>
                  </a:cubicBezTo>
                  <a:cubicBezTo>
                    <a:pt x="41663" y="25217"/>
                    <a:pt x="37125" y="24611"/>
                    <a:pt x="32892" y="23024"/>
                  </a:cubicBezTo>
                  <a:cubicBezTo>
                    <a:pt x="-1509" y="10125"/>
                    <a:pt x="40350" y="21599"/>
                    <a:pt x="6578" y="13157"/>
                  </a:cubicBezTo>
                  <a:cubicBezTo>
                    <a:pt x="5482" y="16446"/>
                    <a:pt x="2906" y="19578"/>
                    <a:pt x="3289" y="23024"/>
                  </a:cubicBezTo>
                  <a:cubicBezTo>
                    <a:pt x="4855" y="37116"/>
                    <a:pt x="9591" y="42345"/>
                    <a:pt x="16446" y="52627"/>
                  </a:cubicBezTo>
                  <a:cubicBezTo>
                    <a:pt x="19744" y="62523"/>
                    <a:pt x="23250" y="67601"/>
                    <a:pt x="16446" y="78941"/>
                  </a:cubicBezTo>
                  <a:cubicBezTo>
                    <a:pt x="12457" y="85589"/>
                    <a:pt x="0" y="95387"/>
                    <a:pt x="0" y="95387"/>
                  </a:cubicBezTo>
                  <a:cubicBezTo>
                    <a:pt x="290" y="102337"/>
                    <a:pt x="1153" y="175321"/>
                    <a:pt x="6578" y="200641"/>
                  </a:cubicBezTo>
                  <a:cubicBezTo>
                    <a:pt x="8031" y="207422"/>
                    <a:pt x="10963" y="213798"/>
                    <a:pt x="13156" y="220377"/>
                  </a:cubicBezTo>
                  <a:cubicBezTo>
                    <a:pt x="14253" y="229148"/>
                    <a:pt x="14865" y="237993"/>
                    <a:pt x="16446" y="246690"/>
                  </a:cubicBezTo>
                  <a:cubicBezTo>
                    <a:pt x="17066" y="250101"/>
                    <a:pt x="19208" y="253131"/>
                    <a:pt x="19735" y="256558"/>
                  </a:cubicBezTo>
                  <a:cubicBezTo>
                    <a:pt x="21410" y="267449"/>
                    <a:pt x="21737" y="278507"/>
                    <a:pt x="23024" y="289450"/>
                  </a:cubicBezTo>
                  <a:cubicBezTo>
                    <a:pt x="23930" y="297150"/>
                    <a:pt x="25039" y="304828"/>
                    <a:pt x="26313" y="312475"/>
                  </a:cubicBezTo>
                  <a:cubicBezTo>
                    <a:pt x="26830" y="315579"/>
                    <a:pt x="27523" y="334056"/>
                    <a:pt x="36181" y="335499"/>
                  </a:cubicBezTo>
                  <a:cubicBezTo>
                    <a:pt x="53518" y="338388"/>
                    <a:pt x="71266" y="337692"/>
                    <a:pt x="88808" y="338788"/>
                  </a:cubicBezTo>
                  <a:cubicBezTo>
                    <a:pt x="93194" y="339884"/>
                    <a:pt x="97676" y="343506"/>
                    <a:pt x="101965" y="342077"/>
                  </a:cubicBezTo>
                  <a:cubicBezTo>
                    <a:pt x="106749" y="340483"/>
                    <a:pt x="110556" y="326174"/>
                    <a:pt x="111833" y="322342"/>
                  </a:cubicBezTo>
                  <a:cubicBezTo>
                    <a:pt x="113669" y="243410"/>
                    <a:pt x="106280" y="209679"/>
                    <a:pt x="121700" y="148014"/>
                  </a:cubicBezTo>
                  <a:cubicBezTo>
                    <a:pt x="126599" y="128424"/>
                    <a:pt x="120660" y="139636"/>
                    <a:pt x="134857" y="128279"/>
                  </a:cubicBezTo>
                  <a:cubicBezTo>
                    <a:pt x="137279" y="126342"/>
                    <a:pt x="138662" y="123087"/>
                    <a:pt x="141436" y="121700"/>
                  </a:cubicBezTo>
                  <a:cubicBezTo>
                    <a:pt x="147638" y="118599"/>
                    <a:pt x="161171" y="115122"/>
                    <a:pt x="161171" y="115122"/>
                  </a:cubicBezTo>
                  <a:cubicBezTo>
                    <a:pt x="165557" y="116218"/>
                    <a:pt x="170285" y="116389"/>
                    <a:pt x="174328" y="118411"/>
                  </a:cubicBezTo>
                  <a:cubicBezTo>
                    <a:pt x="177102" y="119798"/>
                    <a:pt x="178056" y="123768"/>
                    <a:pt x="180906" y="124990"/>
                  </a:cubicBezTo>
                  <a:cubicBezTo>
                    <a:pt x="186044" y="127192"/>
                    <a:pt x="191870" y="127183"/>
                    <a:pt x="197352" y="128279"/>
                  </a:cubicBezTo>
                  <a:cubicBezTo>
                    <a:pt x="237919" y="127183"/>
                    <a:pt x="278519" y="126967"/>
                    <a:pt x="319053" y="124990"/>
                  </a:cubicBezTo>
                  <a:cubicBezTo>
                    <a:pt x="323568" y="124770"/>
                    <a:pt x="328055" y="123481"/>
                    <a:pt x="332210" y="121700"/>
                  </a:cubicBezTo>
                  <a:cubicBezTo>
                    <a:pt x="335843" y="120143"/>
                    <a:pt x="338788" y="117315"/>
                    <a:pt x="342077" y="115122"/>
                  </a:cubicBezTo>
                  <a:cubicBezTo>
                    <a:pt x="343174" y="110736"/>
                    <a:pt x="345367" y="106486"/>
                    <a:pt x="345367" y="101965"/>
                  </a:cubicBezTo>
                  <a:cubicBezTo>
                    <a:pt x="345367" y="89650"/>
                    <a:pt x="339188" y="84955"/>
                    <a:pt x="332210" y="75652"/>
                  </a:cubicBezTo>
                  <a:cubicBezTo>
                    <a:pt x="333306" y="71266"/>
                    <a:pt x="333718" y="66650"/>
                    <a:pt x="335499" y="62495"/>
                  </a:cubicBezTo>
                  <a:cubicBezTo>
                    <a:pt x="340867" y="49968"/>
                    <a:pt x="341580" y="55483"/>
                    <a:pt x="348656" y="46049"/>
                  </a:cubicBezTo>
                  <a:cubicBezTo>
                    <a:pt x="350127" y="44088"/>
                    <a:pt x="364554" y="25765"/>
                    <a:pt x="348656" y="23024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A3D95646-9A79-2FB4-FD7C-FC84E39CBF70}"/>
                </a:ext>
              </a:extLst>
            </p:cNvPr>
            <p:cNvSpPr/>
            <p:nvPr/>
          </p:nvSpPr>
          <p:spPr>
            <a:xfrm>
              <a:off x="5169547" y="3078315"/>
              <a:ext cx="802628" cy="590171"/>
            </a:xfrm>
            <a:custGeom>
              <a:avLst/>
              <a:gdLst>
                <a:gd name="connsiteX0" fmla="*/ 133748 w 584986"/>
                <a:gd name="connsiteY0" fmla="*/ 24384 h 563880"/>
                <a:gd name="connsiteX1" fmla="*/ 216044 w 584986"/>
                <a:gd name="connsiteY1" fmla="*/ 21336 h 563880"/>
                <a:gd name="connsiteX2" fmla="*/ 246524 w 584986"/>
                <a:gd name="connsiteY2" fmla="*/ 21336 h 563880"/>
                <a:gd name="connsiteX3" fmla="*/ 249572 w 584986"/>
                <a:gd name="connsiteY3" fmla="*/ 30480 h 563880"/>
                <a:gd name="connsiteX4" fmla="*/ 307484 w 584986"/>
                <a:gd name="connsiteY4" fmla="*/ 33528 h 563880"/>
                <a:gd name="connsiteX5" fmla="*/ 341012 w 584986"/>
                <a:gd name="connsiteY5" fmla="*/ 36576 h 563880"/>
                <a:gd name="connsiteX6" fmla="*/ 365396 w 584986"/>
                <a:gd name="connsiteY6" fmla="*/ 33528 h 563880"/>
                <a:gd name="connsiteX7" fmla="*/ 368444 w 584986"/>
                <a:gd name="connsiteY7" fmla="*/ 9144 h 563880"/>
                <a:gd name="connsiteX8" fmla="*/ 398924 w 584986"/>
                <a:gd name="connsiteY8" fmla="*/ 0 h 563880"/>
                <a:gd name="connsiteX9" fmla="*/ 432452 w 584986"/>
                <a:gd name="connsiteY9" fmla="*/ 3048 h 563880"/>
                <a:gd name="connsiteX10" fmla="*/ 453788 w 584986"/>
                <a:gd name="connsiteY10" fmla="*/ 9144 h 563880"/>
                <a:gd name="connsiteX11" fmla="*/ 472076 w 584986"/>
                <a:gd name="connsiteY11" fmla="*/ 12192 h 563880"/>
                <a:gd name="connsiteX12" fmla="*/ 520844 w 584986"/>
                <a:gd name="connsiteY12" fmla="*/ 9144 h 563880"/>
                <a:gd name="connsiteX13" fmla="*/ 584852 w 584986"/>
                <a:gd name="connsiteY13" fmla="*/ 12192 h 563880"/>
                <a:gd name="connsiteX14" fmla="*/ 563516 w 584986"/>
                <a:gd name="connsiteY14" fmla="*/ 27432 h 563880"/>
                <a:gd name="connsiteX15" fmla="*/ 545228 w 584986"/>
                <a:gd name="connsiteY15" fmla="*/ 51816 h 563880"/>
                <a:gd name="connsiteX16" fmla="*/ 533036 w 584986"/>
                <a:gd name="connsiteY16" fmla="*/ 60960 h 563880"/>
                <a:gd name="connsiteX17" fmla="*/ 511700 w 584986"/>
                <a:gd name="connsiteY17" fmla="*/ 82296 h 563880"/>
                <a:gd name="connsiteX18" fmla="*/ 493412 w 584986"/>
                <a:gd name="connsiteY18" fmla="*/ 100584 h 563880"/>
                <a:gd name="connsiteX19" fmla="*/ 481220 w 584986"/>
                <a:gd name="connsiteY19" fmla="*/ 118872 h 563880"/>
                <a:gd name="connsiteX20" fmla="*/ 475124 w 584986"/>
                <a:gd name="connsiteY20" fmla="*/ 128016 h 563880"/>
                <a:gd name="connsiteX21" fmla="*/ 453788 w 584986"/>
                <a:gd name="connsiteY21" fmla="*/ 149352 h 563880"/>
                <a:gd name="connsiteX22" fmla="*/ 441596 w 584986"/>
                <a:gd name="connsiteY22" fmla="*/ 161544 h 563880"/>
                <a:gd name="connsiteX23" fmla="*/ 426356 w 584986"/>
                <a:gd name="connsiteY23" fmla="*/ 176784 h 563880"/>
                <a:gd name="connsiteX24" fmla="*/ 420260 w 584986"/>
                <a:gd name="connsiteY24" fmla="*/ 185928 h 563880"/>
                <a:gd name="connsiteX25" fmla="*/ 408068 w 584986"/>
                <a:gd name="connsiteY25" fmla="*/ 192024 h 563880"/>
                <a:gd name="connsiteX26" fmla="*/ 398924 w 584986"/>
                <a:gd name="connsiteY26" fmla="*/ 201168 h 563880"/>
                <a:gd name="connsiteX27" fmla="*/ 356252 w 584986"/>
                <a:gd name="connsiteY27" fmla="*/ 204216 h 563880"/>
                <a:gd name="connsiteX28" fmla="*/ 356252 w 584986"/>
                <a:gd name="connsiteY28" fmla="*/ 231648 h 563880"/>
                <a:gd name="connsiteX29" fmla="*/ 344060 w 584986"/>
                <a:gd name="connsiteY29" fmla="*/ 237744 h 563880"/>
                <a:gd name="connsiteX30" fmla="*/ 331868 w 584986"/>
                <a:gd name="connsiteY30" fmla="*/ 249936 h 563880"/>
                <a:gd name="connsiteX31" fmla="*/ 319676 w 584986"/>
                <a:gd name="connsiteY31" fmla="*/ 268224 h 563880"/>
                <a:gd name="connsiteX32" fmla="*/ 310532 w 584986"/>
                <a:gd name="connsiteY32" fmla="*/ 289560 h 563880"/>
                <a:gd name="connsiteX33" fmla="*/ 292244 w 584986"/>
                <a:gd name="connsiteY33" fmla="*/ 313944 h 563880"/>
                <a:gd name="connsiteX34" fmla="*/ 280052 w 584986"/>
                <a:gd name="connsiteY34" fmla="*/ 320040 h 563880"/>
                <a:gd name="connsiteX35" fmla="*/ 264812 w 584986"/>
                <a:gd name="connsiteY35" fmla="*/ 338328 h 563880"/>
                <a:gd name="connsiteX36" fmla="*/ 249572 w 584986"/>
                <a:gd name="connsiteY36" fmla="*/ 350520 h 563880"/>
                <a:gd name="connsiteX37" fmla="*/ 234332 w 584986"/>
                <a:gd name="connsiteY37" fmla="*/ 374904 h 563880"/>
                <a:gd name="connsiteX38" fmla="*/ 228236 w 584986"/>
                <a:gd name="connsiteY38" fmla="*/ 384048 h 563880"/>
                <a:gd name="connsiteX39" fmla="*/ 219092 w 584986"/>
                <a:gd name="connsiteY39" fmla="*/ 393192 h 563880"/>
                <a:gd name="connsiteX40" fmla="*/ 212996 w 584986"/>
                <a:gd name="connsiteY40" fmla="*/ 402336 h 563880"/>
                <a:gd name="connsiteX41" fmla="*/ 194708 w 584986"/>
                <a:gd name="connsiteY41" fmla="*/ 420624 h 563880"/>
                <a:gd name="connsiteX42" fmla="*/ 179468 w 584986"/>
                <a:gd name="connsiteY42" fmla="*/ 438912 h 563880"/>
                <a:gd name="connsiteX43" fmla="*/ 173372 w 584986"/>
                <a:gd name="connsiteY43" fmla="*/ 448056 h 563880"/>
                <a:gd name="connsiteX44" fmla="*/ 161180 w 584986"/>
                <a:gd name="connsiteY44" fmla="*/ 454152 h 563880"/>
                <a:gd name="connsiteX45" fmla="*/ 139844 w 584986"/>
                <a:gd name="connsiteY45" fmla="*/ 469392 h 563880"/>
                <a:gd name="connsiteX46" fmla="*/ 121556 w 584986"/>
                <a:gd name="connsiteY46" fmla="*/ 481584 h 563880"/>
                <a:gd name="connsiteX47" fmla="*/ 97172 w 584986"/>
                <a:gd name="connsiteY47" fmla="*/ 499872 h 563880"/>
                <a:gd name="connsiteX48" fmla="*/ 91076 w 584986"/>
                <a:gd name="connsiteY48" fmla="*/ 509016 h 563880"/>
                <a:gd name="connsiteX49" fmla="*/ 81932 w 584986"/>
                <a:gd name="connsiteY49" fmla="*/ 512064 h 563880"/>
                <a:gd name="connsiteX50" fmla="*/ 69740 w 584986"/>
                <a:gd name="connsiteY50" fmla="*/ 521208 h 563880"/>
                <a:gd name="connsiteX51" fmla="*/ 60596 w 584986"/>
                <a:gd name="connsiteY51" fmla="*/ 530352 h 563880"/>
                <a:gd name="connsiteX52" fmla="*/ 54500 w 584986"/>
                <a:gd name="connsiteY52" fmla="*/ 539496 h 563880"/>
                <a:gd name="connsiteX53" fmla="*/ 42308 w 584986"/>
                <a:gd name="connsiteY53" fmla="*/ 545592 h 563880"/>
                <a:gd name="connsiteX54" fmla="*/ 27068 w 584986"/>
                <a:gd name="connsiteY54" fmla="*/ 557784 h 563880"/>
                <a:gd name="connsiteX55" fmla="*/ 17924 w 584986"/>
                <a:gd name="connsiteY55" fmla="*/ 563880 h 563880"/>
                <a:gd name="connsiteX56" fmla="*/ 11828 w 584986"/>
                <a:gd name="connsiteY56" fmla="*/ 484632 h 563880"/>
                <a:gd name="connsiteX57" fmla="*/ 20972 w 584986"/>
                <a:gd name="connsiteY57" fmla="*/ 457200 h 563880"/>
                <a:gd name="connsiteX58" fmla="*/ 24020 w 584986"/>
                <a:gd name="connsiteY58" fmla="*/ 441960 h 563880"/>
                <a:gd name="connsiteX59" fmla="*/ 27068 w 584986"/>
                <a:gd name="connsiteY59" fmla="*/ 432816 h 563880"/>
                <a:gd name="connsiteX60" fmla="*/ 30116 w 584986"/>
                <a:gd name="connsiteY60" fmla="*/ 417576 h 563880"/>
                <a:gd name="connsiteX61" fmla="*/ 8780 w 584986"/>
                <a:gd name="connsiteY61" fmla="*/ 414528 h 563880"/>
                <a:gd name="connsiteX62" fmla="*/ 5732 w 584986"/>
                <a:gd name="connsiteY62" fmla="*/ 384048 h 563880"/>
                <a:gd name="connsiteX63" fmla="*/ 14876 w 584986"/>
                <a:gd name="connsiteY63" fmla="*/ 381000 h 563880"/>
                <a:gd name="connsiteX64" fmla="*/ 17924 w 584986"/>
                <a:gd name="connsiteY64" fmla="*/ 338328 h 563880"/>
                <a:gd name="connsiteX65" fmla="*/ 20972 w 584986"/>
                <a:gd name="connsiteY65" fmla="*/ 280416 h 563880"/>
                <a:gd name="connsiteX66" fmla="*/ 42308 w 584986"/>
                <a:gd name="connsiteY66" fmla="*/ 283464 h 563880"/>
                <a:gd name="connsiteX67" fmla="*/ 69740 w 584986"/>
                <a:gd name="connsiteY67" fmla="*/ 289560 h 563880"/>
                <a:gd name="connsiteX68" fmla="*/ 118508 w 584986"/>
                <a:gd name="connsiteY68" fmla="*/ 292608 h 563880"/>
                <a:gd name="connsiteX69" fmla="*/ 121556 w 584986"/>
                <a:gd name="connsiteY69" fmla="*/ 304800 h 563880"/>
                <a:gd name="connsiteX70" fmla="*/ 124604 w 584986"/>
                <a:gd name="connsiteY70" fmla="*/ 313944 h 563880"/>
                <a:gd name="connsiteX71" fmla="*/ 136796 w 584986"/>
                <a:gd name="connsiteY71" fmla="*/ 316992 h 563880"/>
                <a:gd name="connsiteX72" fmla="*/ 173372 w 584986"/>
                <a:gd name="connsiteY72" fmla="*/ 313944 h 563880"/>
                <a:gd name="connsiteX73" fmla="*/ 179468 w 584986"/>
                <a:gd name="connsiteY73" fmla="*/ 298704 h 563880"/>
                <a:gd name="connsiteX74" fmla="*/ 185564 w 584986"/>
                <a:gd name="connsiteY74" fmla="*/ 274320 h 563880"/>
                <a:gd name="connsiteX75" fmla="*/ 188612 w 584986"/>
                <a:gd name="connsiteY75" fmla="*/ 192024 h 563880"/>
                <a:gd name="connsiteX76" fmla="*/ 194708 w 584986"/>
                <a:gd name="connsiteY76" fmla="*/ 179832 h 563880"/>
                <a:gd name="connsiteX77" fmla="*/ 197756 w 584986"/>
                <a:gd name="connsiteY77" fmla="*/ 161544 h 563880"/>
                <a:gd name="connsiteX78" fmla="*/ 200804 w 584986"/>
                <a:gd name="connsiteY78" fmla="*/ 146304 h 563880"/>
                <a:gd name="connsiteX79" fmla="*/ 197756 w 584986"/>
                <a:gd name="connsiteY79" fmla="*/ 112776 h 563880"/>
                <a:gd name="connsiteX80" fmla="*/ 188612 w 584986"/>
                <a:gd name="connsiteY80" fmla="*/ 106680 h 563880"/>
                <a:gd name="connsiteX81" fmla="*/ 182516 w 584986"/>
                <a:gd name="connsiteY81" fmla="*/ 97536 h 563880"/>
                <a:gd name="connsiteX82" fmla="*/ 136796 w 584986"/>
                <a:gd name="connsiteY82" fmla="*/ 88392 h 563880"/>
                <a:gd name="connsiteX83" fmla="*/ 133748 w 584986"/>
                <a:gd name="connsiteY83" fmla="*/ 24384 h 563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84986" h="563880">
                  <a:moveTo>
                    <a:pt x="133748" y="24384"/>
                  </a:moveTo>
                  <a:cubicBezTo>
                    <a:pt x="146956" y="13208"/>
                    <a:pt x="188654" y="23162"/>
                    <a:pt x="216044" y="21336"/>
                  </a:cubicBezTo>
                  <a:cubicBezTo>
                    <a:pt x="252316" y="18918"/>
                    <a:pt x="176588" y="11345"/>
                    <a:pt x="246524" y="21336"/>
                  </a:cubicBezTo>
                  <a:cubicBezTo>
                    <a:pt x="247540" y="24384"/>
                    <a:pt x="247565" y="27971"/>
                    <a:pt x="249572" y="30480"/>
                  </a:cubicBezTo>
                  <a:cubicBezTo>
                    <a:pt x="262181" y="46241"/>
                    <a:pt x="299910" y="34001"/>
                    <a:pt x="307484" y="33528"/>
                  </a:cubicBezTo>
                  <a:cubicBezTo>
                    <a:pt x="329572" y="26165"/>
                    <a:pt x="300484" y="34043"/>
                    <a:pt x="341012" y="36576"/>
                  </a:cubicBezTo>
                  <a:cubicBezTo>
                    <a:pt x="349187" y="37087"/>
                    <a:pt x="357268" y="34544"/>
                    <a:pt x="365396" y="33528"/>
                  </a:cubicBezTo>
                  <a:cubicBezTo>
                    <a:pt x="366412" y="25400"/>
                    <a:pt x="363747" y="15855"/>
                    <a:pt x="368444" y="9144"/>
                  </a:cubicBezTo>
                  <a:cubicBezTo>
                    <a:pt x="370018" y="6895"/>
                    <a:pt x="393985" y="1235"/>
                    <a:pt x="398924" y="0"/>
                  </a:cubicBezTo>
                  <a:cubicBezTo>
                    <a:pt x="410100" y="1016"/>
                    <a:pt x="421328" y="1565"/>
                    <a:pt x="432452" y="3048"/>
                  </a:cubicBezTo>
                  <a:cubicBezTo>
                    <a:pt x="449048" y="5261"/>
                    <a:pt x="439683" y="6010"/>
                    <a:pt x="453788" y="9144"/>
                  </a:cubicBezTo>
                  <a:cubicBezTo>
                    <a:pt x="459821" y="10485"/>
                    <a:pt x="465980" y="11176"/>
                    <a:pt x="472076" y="12192"/>
                  </a:cubicBezTo>
                  <a:cubicBezTo>
                    <a:pt x="488332" y="11176"/>
                    <a:pt x="504556" y="9144"/>
                    <a:pt x="520844" y="9144"/>
                  </a:cubicBezTo>
                  <a:cubicBezTo>
                    <a:pt x="542204" y="9144"/>
                    <a:pt x="564060" y="7300"/>
                    <a:pt x="584852" y="12192"/>
                  </a:cubicBezTo>
                  <a:cubicBezTo>
                    <a:pt x="586917" y="12678"/>
                    <a:pt x="564493" y="26347"/>
                    <a:pt x="563516" y="27432"/>
                  </a:cubicBezTo>
                  <a:cubicBezTo>
                    <a:pt x="556719" y="34984"/>
                    <a:pt x="553356" y="45720"/>
                    <a:pt x="545228" y="51816"/>
                  </a:cubicBezTo>
                  <a:cubicBezTo>
                    <a:pt x="541164" y="54864"/>
                    <a:pt x="536795" y="57543"/>
                    <a:pt x="533036" y="60960"/>
                  </a:cubicBezTo>
                  <a:cubicBezTo>
                    <a:pt x="525594" y="67726"/>
                    <a:pt x="520069" y="76717"/>
                    <a:pt x="511700" y="82296"/>
                  </a:cubicBezTo>
                  <a:cubicBezTo>
                    <a:pt x="498329" y="91210"/>
                    <a:pt x="504754" y="85461"/>
                    <a:pt x="493412" y="100584"/>
                  </a:cubicBezTo>
                  <a:cubicBezTo>
                    <a:pt x="488055" y="116654"/>
                    <a:pt x="493904" y="103651"/>
                    <a:pt x="481220" y="118872"/>
                  </a:cubicBezTo>
                  <a:cubicBezTo>
                    <a:pt x="478875" y="121686"/>
                    <a:pt x="477575" y="125293"/>
                    <a:pt x="475124" y="128016"/>
                  </a:cubicBezTo>
                  <a:cubicBezTo>
                    <a:pt x="468396" y="135492"/>
                    <a:pt x="460900" y="142240"/>
                    <a:pt x="453788" y="149352"/>
                  </a:cubicBezTo>
                  <a:lnTo>
                    <a:pt x="441596" y="161544"/>
                  </a:lnTo>
                  <a:cubicBezTo>
                    <a:pt x="435472" y="179915"/>
                    <a:pt x="443739" y="162298"/>
                    <a:pt x="426356" y="176784"/>
                  </a:cubicBezTo>
                  <a:cubicBezTo>
                    <a:pt x="423542" y="179129"/>
                    <a:pt x="423074" y="183583"/>
                    <a:pt x="420260" y="185928"/>
                  </a:cubicBezTo>
                  <a:cubicBezTo>
                    <a:pt x="416769" y="188837"/>
                    <a:pt x="411765" y="189383"/>
                    <a:pt x="408068" y="192024"/>
                  </a:cubicBezTo>
                  <a:cubicBezTo>
                    <a:pt x="404560" y="194529"/>
                    <a:pt x="403120" y="200181"/>
                    <a:pt x="398924" y="201168"/>
                  </a:cubicBezTo>
                  <a:cubicBezTo>
                    <a:pt x="385043" y="204434"/>
                    <a:pt x="370476" y="203200"/>
                    <a:pt x="356252" y="204216"/>
                  </a:cubicBezTo>
                  <a:cubicBezTo>
                    <a:pt x="358471" y="213090"/>
                    <a:pt x="362701" y="222619"/>
                    <a:pt x="356252" y="231648"/>
                  </a:cubicBezTo>
                  <a:cubicBezTo>
                    <a:pt x="353611" y="235345"/>
                    <a:pt x="347695" y="235018"/>
                    <a:pt x="344060" y="237744"/>
                  </a:cubicBezTo>
                  <a:cubicBezTo>
                    <a:pt x="339462" y="241192"/>
                    <a:pt x="335458" y="245448"/>
                    <a:pt x="331868" y="249936"/>
                  </a:cubicBezTo>
                  <a:cubicBezTo>
                    <a:pt x="327291" y="255657"/>
                    <a:pt x="321993" y="261273"/>
                    <a:pt x="319676" y="268224"/>
                  </a:cubicBezTo>
                  <a:cubicBezTo>
                    <a:pt x="316967" y="276352"/>
                    <a:pt x="315554" y="282027"/>
                    <a:pt x="310532" y="289560"/>
                  </a:cubicBezTo>
                  <a:cubicBezTo>
                    <a:pt x="304896" y="298014"/>
                    <a:pt x="301331" y="309400"/>
                    <a:pt x="292244" y="313944"/>
                  </a:cubicBezTo>
                  <a:lnTo>
                    <a:pt x="280052" y="320040"/>
                  </a:lnTo>
                  <a:cubicBezTo>
                    <a:pt x="274231" y="337504"/>
                    <a:pt x="281420" y="321720"/>
                    <a:pt x="264812" y="338328"/>
                  </a:cubicBezTo>
                  <a:cubicBezTo>
                    <a:pt x="251025" y="352115"/>
                    <a:pt x="267373" y="344586"/>
                    <a:pt x="249572" y="350520"/>
                  </a:cubicBezTo>
                  <a:cubicBezTo>
                    <a:pt x="240024" y="369615"/>
                    <a:pt x="247521" y="356439"/>
                    <a:pt x="234332" y="374904"/>
                  </a:cubicBezTo>
                  <a:cubicBezTo>
                    <a:pt x="232203" y="377885"/>
                    <a:pt x="230581" y="381234"/>
                    <a:pt x="228236" y="384048"/>
                  </a:cubicBezTo>
                  <a:cubicBezTo>
                    <a:pt x="225476" y="387359"/>
                    <a:pt x="221852" y="389881"/>
                    <a:pt x="219092" y="393192"/>
                  </a:cubicBezTo>
                  <a:cubicBezTo>
                    <a:pt x="216747" y="396006"/>
                    <a:pt x="215430" y="399598"/>
                    <a:pt x="212996" y="402336"/>
                  </a:cubicBezTo>
                  <a:cubicBezTo>
                    <a:pt x="207268" y="408779"/>
                    <a:pt x="199490" y="413451"/>
                    <a:pt x="194708" y="420624"/>
                  </a:cubicBezTo>
                  <a:cubicBezTo>
                    <a:pt x="179573" y="443327"/>
                    <a:pt x="199025" y="415443"/>
                    <a:pt x="179468" y="438912"/>
                  </a:cubicBezTo>
                  <a:cubicBezTo>
                    <a:pt x="177123" y="441726"/>
                    <a:pt x="176186" y="445711"/>
                    <a:pt x="173372" y="448056"/>
                  </a:cubicBezTo>
                  <a:cubicBezTo>
                    <a:pt x="169881" y="450965"/>
                    <a:pt x="165125" y="451898"/>
                    <a:pt x="161180" y="454152"/>
                  </a:cubicBezTo>
                  <a:cubicBezTo>
                    <a:pt x="153473" y="458556"/>
                    <a:pt x="147113" y="464304"/>
                    <a:pt x="139844" y="469392"/>
                  </a:cubicBezTo>
                  <a:cubicBezTo>
                    <a:pt x="133842" y="473593"/>
                    <a:pt x="127277" y="477007"/>
                    <a:pt x="121556" y="481584"/>
                  </a:cubicBezTo>
                  <a:cubicBezTo>
                    <a:pt x="95881" y="502124"/>
                    <a:pt x="122624" y="487146"/>
                    <a:pt x="97172" y="499872"/>
                  </a:cubicBezTo>
                  <a:cubicBezTo>
                    <a:pt x="95140" y="502920"/>
                    <a:pt x="93937" y="506728"/>
                    <a:pt x="91076" y="509016"/>
                  </a:cubicBezTo>
                  <a:cubicBezTo>
                    <a:pt x="88567" y="511023"/>
                    <a:pt x="84722" y="510470"/>
                    <a:pt x="81932" y="512064"/>
                  </a:cubicBezTo>
                  <a:cubicBezTo>
                    <a:pt x="77521" y="514584"/>
                    <a:pt x="73597" y="517902"/>
                    <a:pt x="69740" y="521208"/>
                  </a:cubicBezTo>
                  <a:cubicBezTo>
                    <a:pt x="66467" y="524013"/>
                    <a:pt x="63356" y="527041"/>
                    <a:pt x="60596" y="530352"/>
                  </a:cubicBezTo>
                  <a:cubicBezTo>
                    <a:pt x="58251" y="533166"/>
                    <a:pt x="57314" y="537151"/>
                    <a:pt x="54500" y="539496"/>
                  </a:cubicBezTo>
                  <a:cubicBezTo>
                    <a:pt x="51009" y="542405"/>
                    <a:pt x="46089" y="543072"/>
                    <a:pt x="42308" y="545592"/>
                  </a:cubicBezTo>
                  <a:cubicBezTo>
                    <a:pt x="36895" y="549201"/>
                    <a:pt x="32272" y="553881"/>
                    <a:pt x="27068" y="557784"/>
                  </a:cubicBezTo>
                  <a:cubicBezTo>
                    <a:pt x="24137" y="559982"/>
                    <a:pt x="20972" y="561848"/>
                    <a:pt x="17924" y="563880"/>
                  </a:cubicBezTo>
                  <a:cubicBezTo>
                    <a:pt x="-15074" y="552881"/>
                    <a:pt x="6580" y="563352"/>
                    <a:pt x="11828" y="484632"/>
                  </a:cubicBezTo>
                  <a:cubicBezTo>
                    <a:pt x="12737" y="470997"/>
                    <a:pt x="15217" y="468711"/>
                    <a:pt x="20972" y="457200"/>
                  </a:cubicBezTo>
                  <a:cubicBezTo>
                    <a:pt x="21988" y="452120"/>
                    <a:pt x="22764" y="446986"/>
                    <a:pt x="24020" y="441960"/>
                  </a:cubicBezTo>
                  <a:cubicBezTo>
                    <a:pt x="24799" y="438843"/>
                    <a:pt x="26289" y="435933"/>
                    <a:pt x="27068" y="432816"/>
                  </a:cubicBezTo>
                  <a:cubicBezTo>
                    <a:pt x="28324" y="427790"/>
                    <a:pt x="29100" y="422656"/>
                    <a:pt x="30116" y="417576"/>
                  </a:cubicBezTo>
                  <a:cubicBezTo>
                    <a:pt x="23004" y="416560"/>
                    <a:pt x="15060" y="418017"/>
                    <a:pt x="8780" y="414528"/>
                  </a:cubicBezTo>
                  <a:cubicBezTo>
                    <a:pt x="-487" y="409379"/>
                    <a:pt x="2491" y="389719"/>
                    <a:pt x="5732" y="384048"/>
                  </a:cubicBezTo>
                  <a:cubicBezTo>
                    <a:pt x="7326" y="381258"/>
                    <a:pt x="11828" y="382016"/>
                    <a:pt x="14876" y="381000"/>
                  </a:cubicBezTo>
                  <a:cubicBezTo>
                    <a:pt x="28300" y="360864"/>
                    <a:pt x="17924" y="380574"/>
                    <a:pt x="17924" y="338328"/>
                  </a:cubicBezTo>
                  <a:cubicBezTo>
                    <a:pt x="17924" y="318997"/>
                    <a:pt x="19956" y="299720"/>
                    <a:pt x="20972" y="280416"/>
                  </a:cubicBezTo>
                  <a:cubicBezTo>
                    <a:pt x="28084" y="281432"/>
                    <a:pt x="35240" y="282179"/>
                    <a:pt x="42308" y="283464"/>
                  </a:cubicBezTo>
                  <a:cubicBezTo>
                    <a:pt x="54155" y="285618"/>
                    <a:pt x="57035" y="288350"/>
                    <a:pt x="69740" y="289560"/>
                  </a:cubicBezTo>
                  <a:cubicBezTo>
                    <a:pt x="85954" y="291104"/>
                    <a:pt x="102252" y="291592"/>
                    <a:pt x="118508" y="292608"/>
                  </a:cubicBezTo>
                  <a:cubicBezTo>
                    <a:pt x="119524" y="296672"/>
                    <a:pt x="120405" y="300772"/>
                    <a:pt x="121556" y="304800"/>
                  </a:cubicBezTo>
                  <a:cubicBezTo>
                    <a:pt x="122439" y="307889"/>
                    <a:pt x="122095" y="311937"/>
                    <a:pt x="124604" y="313944"/>
                  </a:cubicBezTo>
                  <a:cubicBezTo>
                    <a:pt x="127875" y="316561"/>
                    <a:pt x="132732" y="315976"/>
                    <a:pt x="136796" y="316992"/>
                  </a:cubicBezTo>
                  <a:cubicBezTo>
                    <a:pt x="148988" y="315976"/>
                    <a:pt x="162127" y="318763"/>
                    <a:pt x="173372" y="313944"/>
                  </a:cubicBezTo>
                  <a:cubicBezTo>
                    <a:pt x="178401" y="311789"/>
                    <a:pt x="177859" y="303933"/>
                    <a:pt x="179468" y="298704"/>
                  </a:cubicBezTo>
                  <a:cubicBezTo>
                    <a:pt x="181932" y="290696"/>
                    <a:pt x="185564" y="274320"/>
                    <a:pt x="185564" y="274320"/>
                  </a:cubicBezTo>
                  <a:cubicBezTo>
                    <a:pt x="186580" y="246888"/>
                    <a:pt x="185968" y="219347"/>
                    <a:pt x="188612" y="192024"/>
                  </a:cubicBezTo>
                  <a:cubicBezTo>
                    <a:pt x="189050" y="187501"/>
                    <a:pt x="193402" y="184184"/>
                    <a:pt x="194708" y="179832"/>
                  </a:cubicBezTo>
                  <a:cubicBezTo>
                    <a:pt x="196484" y="173913"/>
                    <a:pt x="196650" y="167624"/>
                    <a:pt x="197756" y="161544"/>
                  </a:cubicBezTo>
                  <a:cubicBezTo>
                    <a:pt x="198683" y="156447"/>
                    <a:pt x="199788" y="151384"/>
                    <a:pt x="200804" y="146304"/>
                  </a:cubicBezTo>
                  <a:cubicBezTo>
                    <a:pt x="199788" y="135128"/>
                    <a:pt x="201056" y="123502"/>
                    <a:pt x="197756" y="112776"/>
                  </a:cubicBezTo>
                  <a:cubicBezTo>
                    <a:pt x="196679" y="109275"/>
                    <a:pt x="191202" y="109270"/>
                    <a:pt x="188612" y="106680"/>
                  </a:cubicBezTo>
                  <a:cubicBezTo>
                    <a:pt x="186022" y="104090"/>
                    <a:pt x="185622" y="99478"/>
                    <a:pt x="182516" y="97536"/>
                  </a:cubicBezTo>
                  <a:cubicBezTo>
                    <a:pt x="170833" y="90234"/>
                    <a:pt x="148660" y="89710"/>
                    <a:pt x="136796" y="88392"/>
                  </a:cubicBezTo>
                  <a:cubicBezTo>
                    <a:pt x="127487" y="60465"/>
                    <a:pt x="120540" y="35560"/>
                    <a:pt x="133748" y="24384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18FA3DD-2B36-518D-03D4-FA9D77DDC295}"/>
                </a:ext>
              </a:extLst>
            </p:cNvPr>
            <p:cNvSpPr/>
            <p:nvPr/>
          </p:nvSpPr>
          <p:spPr>
            <a:xfrm>
              <a:off x="5154930" y="2085263"/>
              <a:ext cx="241482" cy="750858"/>
            </a:xfrm>
            <a:custGeom>
              <a:avLst/>
              <a:gdLst>
                <a:gd name="connsiteX0" fmla="*/ 15240 w 241482"/>
                <a:gd name="connsiteY0" fmla="*/ 14047 h 750858"/>
                <a:gd name="connsiteX1" fmla="*/ 53340 w 241482"/>
                <a:gd name="connsiteY1" fmla="*/ 10237 h 750858"/>
                <a:gd name="connsiteX2" fmla="*/ 99060 w 241482"/>
                <a:gd name="connsiteY2" fmla="*/ 2617 h 750858"/>
                <a:gd name="connsiteX3" fmla="*/ 205740 w 241482"/>
                <a:gd name="connsiteY3" fmla="*/ 6427 h 750858"/>
                <a:gd name="connsiteX4" fmla="*/ 209550 w 241482"/>
                <a:gd name="connsiteY4" fmla="*/ 44527 h 750858"/>
                <a:gd name="connsiteX5" fmla="*/ 213360 w 241482"/>
                <a:gd name="connsiteY5" fmla="*/ 71197 h 750858"/>
                <a:gd name="connsiteX6" fmla="*/ 220980 w 241482"/>
                <a:gd name="connsiteY6" fmla="*/ 101677 h 750858"/>
                <a:gd name="connsiteX7" fmla="*/ 217170 w 241482"/>
                <a:gd name="connsiteY7" fmla="*/ 265507 h 750858"/>
                <a:gd name="connsiteX8" fmla="*/ 213360 w 241482"/>
                <a:gd name="connsiteY8" fmla="*/ 276937 h 750858"/>
                <a:gd name="connsiteX9" fmla="*/ 205740 w 241482"/>
                <a:gd name="connsiteY9" fmla="*/ 307417 h 750858"/>
                <a:gd name="connsiteX10" fmla="*/ 201930 w 241482"/>
                <a:gd name="connsiteY10" fmla="*/ 322657 h 750858"/>
                <a:gd name="connsiteX11" fmla="*/ 198120 w 241482"/>
                <a:gd name="connsiteY11" fmla="*/ 513157 h 750858"/>
                <a:gd name="connsiteX12" fmla="*/ 194310 w 241482"/>
                <a:gd name="connsiteY12" fmla="*/ 562687 h 750858"/>
                <a:gd name="connsiteX13" fmla="*/ 220980 w 241482"/>
                <a:gd name="connsiteY13" fmla="*/ 566497 h 750858"/>
                <a:gd name="connsiteX14" fmla="*/ 228600 w 241482"/>
                <a:gd name="connsiteY14" fmla="*/ 593167 h 750858"/>
                <a:gd name="connsiteX15" fmla="*/ 236220 w 241482"/>
                <a:gd name="connsiteY15" fmla="*/ 680797 h 750858"/>
                <a:gd name="connsiteX16" fmla="*/ 232410 w 241482"/>
                <a:gd name="connsiteY16" fmla="*/ 741757 h 750858"/>
                <a:gd name="connsiteX17" fmla="*/ 87630 w 241482"/>
                <a:gd name="connsiteY17" fmla="*/ 745567 h 750858"/>
                <a:gd name="connsiteX18" fmla="*/ 68580 w 241482"/>
                <a:gd name="connsiteY18" fmla="*/ 749377 h 750858"/>
                <a:gd name="connsiteX19" fmla="*/ 22860 w 241482"/>
                <a:gd name="connsiteY19" fmla="*/ 737947 h 750858"/>
                <a:gd name="connsiteX20" fmla="*/ 15240 w 241482"/>
                <a:gd name="connsiteY20" fmla="*/ 726517 h 750858"/>
                <a:gd name="connsiteX21" fmla="*/ 15240 w 241482"/>
                <a:gd name="connsiteY21" fmla="*/ 654127 h 750858"/>
                <a:gd name="connsiteX22" fmla="*/ 19050 w 241482"/>
                <a:gd name="connsiteY22" fmla="*/ 589357 h 750858"/>
                <a:gd name="connsiteX23" fmla="*/ 22860 w 241482"/>
                <a:gd name="connsiteY23" fmla="*/ 577927 h 750858"/>
                <a:gd name="connsiteX24" fmla="*/ 45720 w 241482"/>
                <a:gd name="connsiteY24" fmla="*/ 566497 h 750858"/>
                <a:gd name="connsiteX25" fmla="*/ 87630 w 241482"/>
                <a:gd name="connsiteY25" fmla="*/ 570307 h 750858"/>
                <a:gd name="connsiteX26" fmla="*/ 99060 w 241482"/>
                <a:gd name="connsiteY26" fmla="*/ 574117 h 750858"/>
                <a:gd name="connsiteX27" fmla="*/ 133350 w 241482"/>
                <a:gd name="connsiteY27" fmla="*/ 558877 h 750858"/>
                <a:gd name="connsiteX28" fmla="*/ 125730 w 241482"/>
                <a:gd name="connsiteY28" fmla="*/ 505537 h 750858"/>
                <a:gd name="connsiteX29" fmla="*/ 99060 w 241482"/>
                <a:gd name="connsiteY29" fmla="*/ 501727 h 750858"/>
                <a:gd name="connsiteX30" fmla="*/ 102870 w 241482"/>
                <a:gd name="connsiteY30" fmla="*/ 433147 h 750858"/>
                <a:gd name="connsiteX31" fmla="*/ 106680 w 241482"/>
                <a:gd name="connsiteY31" fmla="*/ 421717 h 750858"/>
                <a:gd name="connsiteX32" fmla="*/ 102870 w 241482"/>
                <a:gd name="connsiteY32" fmla="*/ 356947 h 750858"/>
                <a:gd name="connsiteX33" fmla="*/ 95250 w 241482"/>
                <a:gd name="connsiteY33" fmla="*/ 326467 h 750858"/>
                <a:gd name="connsiteX34" fmla="*/ 91440 w 241482"/>
                <a:gd name="connsiteY34" fmla="*/ 315037 h 750858"/>
                <a:gd name="connsiteX35" fmla="*/ 72390 w 241482"/>
                <a:gd name="connsiteY35" fmla="*/ 311227 h 750858"/>
                <a:gd name="connsiteX36" fmla="*/ 60960 w 241482"/>
                <a:gd name="connsiteY36" fmla="*/ 261697 h 750858"/>
                <a:gd name="connsiteX37" fmla="*/ 49530 w 241482"/>
                <a:gd name="connsiteY37" fmla="*/ 257887 h 750858"/>
                <a:gd name="connsiteX38" fmla="*/ 22860 w 241482"/>
                <a:gd name="connsiteY38" fmla="*/ 254077 h 750858"/>
                <a:gd name="connsiteX39" fmla="*/ 22860 w 241482"/>
                <a:gd name="connsiteY39" fmla="*/ 151207 h 750858"/>
                <a:gd name="connsiteX40" fmla="*/ 15240 w 241482"/>
                <a:gd name="connsiteY40" fmla="*/ 139777 h 750858"/>
                <a:gd name="connsiteX41" fmla="*/ 7620 w 241482"/>
                <a:gd name="connsiteY41" fmla="*/ 170257 h 750858"/>
                <a:gd name="connsiteX42" fmla="*/ 11430 w 241482"/>
                <a:gd name="connsiteY42" fmla="*/ 189307 h 750858"/>
                <a:gd name="connsiteX43" fmla="*/ 15240 w 241482"/>
                <a:gd name="connsiteY43" fmla="*/ 215977 h 750858"/>
                <a:gd name="connsiteX44" fmla="*/ 11430 w 241482"/>
                <a:gd name="connsiteY44" fmla="*/ 254077 h 750858"/>
                <a:gd name="connsiteX45" fmla="*/ 3810 w 241482"/>
                <a:gd name="connsiteY45" fmla="*/ 242647 h 750858"/>
                <a:gd name="connsiteX46" fmla="*/ 0 w 241482"/>
                <a:gd name="connsiteY46" fmla="*/ 223597 h 750858"/>
                <a:gd name="connsiteX47" fmla="*/ 3810 w 241482"/>
                <a:gd name="connsiteY47" fmla="*/ 174067 h 750858"/>
                <a:gd name="connsiteX48" fmla="*/ 11430 w 241482"/>
                <a:gd name="connsiteY48" fmla="*/ 143587 h 750858"/>
                <a:gd name="connsiteX49" fmla="*/ 7620 w 241482"/>
                <a:gd name="connsiteY49" fmla="*/ 67387 h 750858"/>
                <a:gd name="connsiteX50" fmla="*/ 15240 w 241482"/>
                <a:gd name="connsiteY50" fmla="*/ 14047 h 75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41482" h="750858">
                  <a:moveTo>
                    <a:pt x="15240" y="14047"/>
                  </a:moveTo>
                  <a:cubicBezTo>
                    <a:pt x="22860" y="4522"/>
                    <a:pt x="40664" y="11728"/>
                    <a:pt x="53340" y="10237"/>
                  </a:cubicBezTo>
                  <a:cubicBezTo>
                    <a:pt x="76294" y="7537"/>
                    <a:pt x="78507" y="6728"/>
                    <a:pt x="99060" y="2617"/>
                  </a:cubicBezTo>
                  <a:cubicBezTo>
                    <a:pt x="134620" y="3887"/>
                    <a:pt x="172470" y="-6193"/>
                    <a:pt x="205740" y="6427"/>
                  </a:cubicBezTo>
                  <a:cubicBezTo>
                    <a:pt x="217674" y="10954"/>
                    <a:pt x="208059" y="31851"/>
                    <a:pt x="209550" y="44527"/>
                  </a:cubicBezTo>
                  <a:cubicBezTo>
                    <a:pt x="210599" y="53446"/>
                    <a:pt x="211599" y="62391"/>
                    <a:pt x="213360" y="71197"/>
                  </a:cubicBezTo>
                  <a:cubicBezTo>
                    <a:pt x="215414" y="81466"/>
                    <a:pt x="220980" y="101677"/>
                    <a:pt x="220980" y="101677"/>
                  </a:cubicBezTo>
                  <a:cubicBezTo>
                    <a:pt x="219710" y="156287"/>
                    <a:pt x="219543" y="210934"/>
                    <a:pt x="217170" y="265507"/>
                  </a:cubicBezTo>
                  <a:cubicBezTo>
                    <a:pt x="216996" y="269519"/>
                    <a:pt x="214417" y="273062"/>
                    <a:pt x="213360" y="276937"/>
                  </a:cubicBezTo>
                  <a:cubicBezTo>
                    <a:pt x="210604" y="287041"/>
                    <a:pt x="208280" y="297257"/>
                    <a:pt x="205740" y="307417"/>
                  </a:cubicBezTo>
                  <a:lnTo>
                    <a:pt x="201930" y="322657"/>
                  </a:lnTo>
                  <a:cubicBezTo>
                    <a:pt x="200660" y="386157"/>
                    <a:pt x="201643" y="449742"/>
                    <a:pt x="198120" y="513157"/>
                  </a:cubicBezTo>
                  <a:cubicBezTo>
                    <a:pt x="196847" y="536063"/>
                    <a:pt x="166606" y="528057"/>
                    <a:pt x="194310" y="562687"/>
                  </a:cubicBezTo>
                  <a:cubicBezTo>
                    <a:pt x="199920" y="569699"/>
                    <a:pt x="212090" y="565227"/>
                    <a:pt x="220980" y="566497"/>
                  </a:cubicBezTo>
                  <a:cubicBezTo>
                    <a:pt x="223825" y="575032"/>
                    <a:pt x="227233" y="584282"/>
                    <a:pt x="228600" y="593167"/>
                  </a:cubicBezTo>
                  <a:cubicBezTo>
                    <a:pt x="232452" y="618207"/>
                    <a:pt x="234576" y="657783"/>
                    <a:pt x="236220" y="680797"/>
                  </a:cubicBezTo>
                  <a:cubicBezTo>
                    <a:pt x="234950" y="701117"/>
                    <a:pt x="251074" y="733622"/>
                    <a:pt x="232410" y="741757"/>
                  </a:cubicBezTo>
                  <a:cubicBezTo>
                    <a:pt x="188155" y="761048"/>
                    <a:pt x="135855" y="743324"/>
                    <a:pt x="87630" y="745567"/>
                  </a:cubicBezTo>
                  <a:cubicBezTo>
                    <a:pt x="81161" y="745868"/>
                    <a:pt x="74930" y="748107"/>
                    <a:pt x="68580" y="749377"/>
                  </a:cubicBezTo>
                  <a:cubicBezTo>
                    <a:pt x="49516" y="747259"/>
                    <a:pt x="35984" y="751071"/>
                    <a:pt x="22860" y="737947"/>
                  </a:cubicBezTo>
                  <a:cubicBezTo>
                    <a:pt x="19622" y="734709"/>
                    <a:pt x="17780" y="730327"/>
                    <a:pt x="15240" y="726517"/>
                  </a:cubicBezTo>
                  <a:cubicBezTo>
                    <a:pt x="7821" y="689420"/>
                    <a:pt x="11281" y="715489"/>
                    <a:pt x="15240" y="654127"/>
                  </a:cubicBezTo>
                  <a:cubicBezTo>
                    <a:pt x="16632" y="632545"/>
                    <a:pt x="16898" y="610877"/>
                    <a:pt x="19050" y="589357"/>
                  </a:cubicBezTo>
                  <a:cubicBezTo>
                    <a:pt x="19450" y="585361"/>
                    <a:pt x="20351" y="581063"/>
                    <a:pt x="22860" y="577927"/>
                  </a:cubicBezTo>
                  <a:cubicBezTo>
                    <a:pt x="28231" y="571213"/>
                    <a:pt x="38190" y="569007"/>
                    <a:pt x="45720" y="566497"/>
                  </a:cubicBezTo>
                  <a:cubicBezTo>
                    <a:pt x="59690" y="567767"/>
                    <a:pt x="73743" y="568323"/>
                    <a:pt x="87630" y="570307"/>
                  </a:cubicBezTo>
                  <a:cubicBezTo>
                    <a:pt x="91606" y="570875"/>
                    <a:pt x="95068" y="574561"/>
                    <a:pt x="99060" y="574117"/>
                  </a:cubicBezTo>
                  <a:cubicBezTo>
                    <a:pt x="115382" y="572303"/>
                    <a:pt x="121440" y="566817"/>
                    <a:pt x="133350" y="558877"/>
                  </a:cubicBezTo>
                  <a:cubicBezTo>
                    <a:pt x="135796" y="541755"/>
                    <a:pt x="143640" y="519865"/>
                    <a:pt x="125730" y="505537"/>
                  </a:cubicBezTo>
                  <a:cubicBezTo>
                    <a:pt x="118718" y="499927"/>
                    <a:pt x="107950" y="502997"/>
                    <a:pt x="99060" y="501727"/>
                  </a:cubicBezTo>
                  <a:cubicBezTo>
                    <a:pt x="100330" y="478867"/>
                    <a:pt x="100699" y="455939"/>
                    <a:pt x="102870" y="433147"/>
                  </a:cubicBezTo>
                  <a:cubicBezTo>
                    <a:pt x="103251" y="429149"/>
                    <a:pt x="106680" y="425733"/>
                    <a:pt x="106680" y="421717"/>
                  </a:cubicBezTo>
                  <a:cubicBezTo>
                    <a:pt x="106680" y="400090"/>
                    <a:pt x="105447" y="378420"/>
                    <a:pt x="102870" y="356947"/>
                  </a:cubicBezTo>
                  <a:cubicBezTo>
                    <a:pt x="101622" y="346549"/>
                    <a:pt x="98562" y="336402"/>
                    <a:pt x="95250" y="326467"/>
                  </a:cubicBezTo>
                  <a:cubicBezTo>
                    <a:pt x="93980" y="322657"/>
                    <a:pt x="94782" y="317265"/>
                    <a:pt x="91440" y="315037"/>
                  </a:cubicBezTo>
                  <a:cubicBezTo>
                    <a:pt x="86052" y="311445"/>
                    <a:pt x="78740" y="312497"/>
                    <a:pt x="72390" y="311227"/>
                  </a:cubicBezTo>
                  <a:cubicBezTo>
                    <a:pt x="48814" y="275863"/>
                    <a:pt x="89966" y="341464"/>
                    <a:pt x="60960" y="261697"/>
                  </a:cubicBezTo>
                  <a:cubicBezTo>
                    <a:pt x="59588" y="257923"/>
                    <a:pt x="53468" y="258675"/>
                    <a:pt x="49530" y="257887"/>
                  </a:cubicBezTo>
                  <a:cubicBezTo>
                    <a:pt x="40724" y="256126"/>
                    <a:pt x="31750" y="255347"/>
                    <a:pt x="22860" y="254077"/>
                  </a:cubicBezTo>
                  <a:cubicBezTo>
                    <a:pt x="35663" y="215669"/>
                    <a:pt x="31809" y="231745"/>
                    <a:pt x="22860" y="151207"/>
                  </a:cubicBezTo>
                  <a:cubicBezTo>
                    <a:pt x="22354" y="146656"/>
                    <a:pt x="17780" y="143587"/>
                    <a:pt x="15240" y="139777"/>
                  </a:cubicBezTo>
                  <a:cubicBezTo>
                    <a:pt x="12234" y="148796"/>
                    <a:pt x="7620" y="161062"/>
                    <a:pt x="7620" y="170257"/>
                  </a:cubicBezTo>
                  <a:cubicBezTo>
                    <a:pt x="7620" y="176733"/>
                    <a:pt x="10365" y="182919"/>
                    <a:pt x="11430" y="189307"/>
                  </a:cubicBezTo>
                  <a:cubicBezTo>
                    <a:pt x="12906" y="198165"/>
                    <a:pt x="13970" y="207087"/>
                    <a:pt x="15240" y="215977"/>
                  </a:cubicBezTo>
                  <a:cubicBezTo>
                    <a:pt x="13970" y="228677"/>
                    <a:pt x="16458" y="242346"/>
                    <a:pt x="11430" y="254077"/>
                  </a:cubicBezTo>
                  <a:cubicBezTo>
                    <a:pt x="9626" y="258286"/>
                    <a:pt x="5418" y="246934"/>
                    <a:pt x="3810" y="242647"/>
                  </a:cubicBezTo>
                  <a:cubicBezTo>
                    <a:pt x="1536" y="236584"/>
                    <a:pt x="1270" y="229947"/>
                    <a:pt x="0" y="223597"/>
                  </a:cubicBezTo>
                  <a:cubicBezTo>
                    <a:pt x="1270" y="207087"/>
                    <a:pt x="1468" y="190459"/>
                    <a:pt x="3810" y="174067"/>
                  </a:cubicBezTo>
                  <a:cubicBezTo>
                    <a:pt x="5291" y="163700"/>
                    <a:pt x="11430" y="143587"/>
                    <a:pt x="11430" y="143587"/>
                  </a:cubicBezTo>
                  <a:cubicBezTo>
                    <a:pt x="10160" y="118187"/>
                    <a:pt x="9571" y="92744"/>
                    <a:pt x="7620" y="67387"/>
                  </a:cubicBezTo>
                  <a:cubicBezTo>
                    <a:pt x="2766" y="4286"/>
                    <a:pt x="7620" y="23572"/>
                    <a:pt x="15240" y="14047"/>
                  </a:cubicBezTo>
                  <a:close/>
                </a:path>
              </a:pathLst>
            </a:custGeom>
            <a:solidFill>
              <a:srgbClr val="77D07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905AEA0-603C-FCF2-8569-9E8078C9D531}"/>
                </a:ext>
              </a:extLst>
            </p:cNvPr>
            <p:cNvSpPr/>
            <p:nvPr/>
          </p:nvSpPr>
          <p:spPr>
            <a:xfrm>
              <a:off x="5867305" y="2172843"/>
              <a:ext cx="222293" cy="356997"/>
            </a:xfrm>
            <a:custGeom>
              <a:avLst/>
              <a:gdLst>
                <a:gd name="connsiteX0" fmla="*/ 95 w 222293"/>
                <a:gd name="connsiteY0" fmla="*/ 2667 h 356997"/>
                <a:gd name="connsiteX1" fmla="*/ 19145 w 222293"/>
                <a:gd name="connsiteY1" fmla="*/ 6477 h 356997"/>
                <a:gd name="connsiteX2" fmla="*/ 221075 w 222293"/>
                <a:gd name="connsiteY2" fmla="*/ 14097 h 356997"/>
                <a:gd name="connsiteX3" fmla="*/ 209645 w 222293"/>
                <a:gd name="connsiteY3" fmla="*/ 25527 h 356997"/>
                <a:gd name="connsiteX4" fmla="*/ 194405 w 222293"/>
                <a:gd name="connsiteY4" fmla="*/ 56007 h 356997"/>
                <a:gd name="connsiteX5" fmla="*/ 186785 w 222293"/>
                <a:gd name="connsiteY5" fmla="*/ 67437 h 356997"/>
                <a:gd name="connsiteX6" fmla="*/ 182975 w 222293"/>
                <a:gd name="connsiteY6" fmla="*/ 78867 h 356997"/>
                <a:gd name="connsiteX7" fmla="*/ 171545 w 222293"/>
                <a:gd name="connsiteY7" fmla="*/ 94107 h 356997"/>
                <a:gd name="connsiteX8" fmla="*/ 163925 w 222293"/>
                <a:gd name="connsiteY8" fmla="*/ 128397 h 356997"/>
                <a:gd name="connsiteX9" fmla="*/ 160115 w 222293"/>
                <a:gd name="connsiteY9" fmla="*/ 139827 h 356997"/>
                <a:gd name="connsiteX10" fmla="*/ 152495 w 222293"/>
                <a:gd name="connsiteY10" fmla="*/ 151257 h 356997"/>
                <a:gd name="connsiteX11" fmla="*/ 144875 w 222293"/>
                <a:gd name="connsiteY11" fmla="*/ 170307 h 356997"/>
                <a:gd name="connsiteX12" fmla="*/ 133445 w 222293"/>
                <a:gd name="connsiteY12" fmla="*/ 189357 h 356997"/>
                <a:gd name="connsiteX13" fmla="*/ 125825 w 222293"/>
                <a:gd name="connsiteY13" fmla="*/ 204597 h 356997"/>
                <a:gd name="connsiteX14" fmla="*/ 118205 w 222293"/>
                <a:gd name="connsiteY14" fmla="*/ 223647 h 356997"/>
                <a:gd name="connsiteX15" fmla="*/ 91535 w 222293"/>
                <a:gd name="connsiteY15" fmla="*/ 257937 h 356997"/>
                <a:gd name="connsiteX16" fmla="*/ 72485 w 222293"/>
                <a:gd name="connsiteY16" fmla="*/ 284607 h 356997"/>
                <a:gd name="connsiteX17" fmla="*/ 61055 w 222293"/>
                <a:gd name="connsiteY17" fmla="*/ 299847 h 356997"/>
                <a:gd name="connsiteX18" fmla="*/ 49625 w 222293"/>
                <a:gd name="connsiteY18" fmla="*/ 307467 h 356997"/>
                <a:gd name="connsiteX19" fmla="*/ 42005 w 222293"/>
                <a:gd name="connsiteY19" fmla="*/ 326517 h 356997"/>
                <a:gd name="connsiteX20" fmla="*/ 30575 w 222293"/>
                <a:gd name="connsiteY20" fmla="*/ 334137 h 356997"/>
                <a:gd name="connsiteX21" fmla="*/ 22955 w 222293"/>
                <a:gd name="connsiteY21" fmla="*/ 345567 h 356997"/>
                <a:gd name="connsiteX22" fmla="*/ 7715 w 222293"/>
                <a:gd name="connsiteY22" fmla="*/ 356997 h 356997"/>
                <a:gd name="connsiteX23" fmla="*/ 7715 w 222293"/>
                <a:gd name="connsiteY23" fmla="*/ 231267 h 356997"/>
                <a:gd name="connsiteX24" fmla="*/ 15335 w 222293"/>
                <a:gd name="connsiteY24" fmla="*/ 189357 h 356997"/>
                <a:gd name="connsiteX25" fmla="*/ 22955 w 222293"/>
                <a:gd name="connsiteY25" fmla="*/ 162687 h 356997"/>
                <a:gd name="connsiteX26" fmla="*/ 26765 w 222293"/>
                <a:gd name="connsiteY26" fmla="*/ 147447 h 356997"/>
                <a:gd name="connsiteX27" fmla="*/ 19145 w 222293"/>
                <a:gd name="connsiteY27" fmla="*/ 78867 h 356997"/>
                <a:gd name="connsiteX28" fmla="*/ 15335 w 222293"/>
                <a:gd name="connsiteY28" fmla="*/ 63627 h 356997"/>
                <a:gd name="connsiteX29" fmla="*/ 11525 w 222293"/>
                <a:gd name="connsiteY29" fmla="*/ 52197 h 356997"/>
                <a:gd name="connsiteX30" fmla="*/ 95 w 222293"/>
                <a:gd name="connsiteY30" fmla="*/ 2667 h 35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2293" h="356997">
                  <a:moveTo>
                    <a:pt x="95" y="2667"/>
                  </a:moveTo>
                  <a:cubicBezTo>
                    <a:pt x="1365" y="-4953"/>
                    <a:pt x="12678" y="6142"/>
                    <a:pt x="19145" y="6477"/>
                  </a:cubicBezTo>
                  <a:cubicBezTo>
                    <a:pt x="86413" y="9956"/>
                    <a:pt x="154051" y="7395"/>
                    <a:pt x="221075" y="14097"/>
                  </a:cubicBezTo>
                  <a:cubicBezTo>
                    <a:pt x="226436" y="14633"/>
                    <a:pt x="212538" y="20981"/>
                    <a:pt x="209645" y="25527"/>
                  </a:cubicBezTo>
                  <a:cubicBezTo>
                    <a:pt x="203547" y="35110"/>
                    <a:pt x="200706" y="46556"/>
                    <a:pt x="194405" y="56007"/>
                  </a:cubicBezTo>
                  <a:cubicBezTo>
                    <a:pt x="191865" y="59817"/>
                    <a:pt x="188833" y="63341"/>
                    <a:pt x="186785" y="67437"/>
                  </a:cubicBezTo>
                  <a:cubicBezTo>
                    <a:pt x="184989" y="71029"/>
                    <a:pt x="184968" y="75380"/>
                    <a:pt x="182975" y="78867"/>
                  </a:cubicBezTo>
                  <a:cubicBezTo>
                    <a:pt x="179825" y="84380"/>
                    <a:pt x="175355" y="89027"/>
                    <a:pt x="171545" y="94107"/>
                  </a:cubicBezTo>
                  <a:cubicBezTo>
                    <a:pt x="168926" y="107201"/>
                    <a:pt x="167512" y="115842"/>
                    <a:pt x="163925" y="128397"/>
                  </a:cubicBezTo>
                  <a:cubicBezTo>
                    <a:pt x="162822" y="132259"/>
                    <a:pt x="161911" y="136235"/>
                    <a:pt x="160115" y="139827"/>
                  </a:cubicBezTo>
                  <a:cubicBezTo>
                    <a:pt x="158067" y="143923"/>
                    <a:pt x="154543" y="147161"/>
                    <a:pt x="152495" y="151257"/>
                  </a:cubicBezTo>
                  <a:cubicBezTo>
                    <a:pt x="149436" y="157374"/>
                    <a:pt x="147934" y="164190"/>
                    <a:pt x="144875" y="170307"/>
                  </a:cubicBezTo>
                  <a:cubicBezTo>
                    <a:pt x="141563" y="176931"/>
                    <a:pt x="137041" y="182884"/>
                    <a:pt x="133445" y="189357"/>
                  </a:cubicBezTo>
                  <a:cubicBezTo>
                    <a:pt x="130687" y="194322"/>
                    <a:pt x="128132" y="199407"/>
                    <a:pt x="125825" y="204597"/>
                  </a:cubicBezTo>
                  <a:cubicBezTo>
                    <a:pt x="123047" y="210847"/>
                    <a:pt x="121903" y="217894"/>
                    <a:pt x="118205" y="223647"/>
                  </a:cubicBezTo>
                  <a:cubicBezTo>
                    <a:pt x="110375" y="235827"/>
                    <a:pt x="100364" y="246460"/>
                    <a:pt x="91535" y="257937"/>
                  </a:cubicBezTo>
                  <a:cubicBezTo>
                    <a:pt x="66632" y="290311"/>
                    <a:pt x="91362" y="258179"/>
                    <a:pt x="72485" y="284607"/>
                  </a:cubicBezTo>
                  <a:cubicBezTo>
                    <a:pt x="68794" y="289774"/>
                    <a:pt x="65545" y="295357"/>
                    <a:pt x="61055" y="299847"/>
                  </a:cubicBezTo>
                  <a:cubicBezTo>
                    <a:pt x="57817" y="303085"/>
                    <a:pt x="53435" y="304927"/>
                    <a:pt x="49625" y="307467"/>
                  </a:cubicBezTo>
                  <a:cubicBezTo>
                    <a:pt x="47085" y="313817"/>
                    <a:pt x="45980" y="320952"/>
                    <a:pt x="42005" y="326517"/>
                  </a:cubicBezTo>
                  <a:cubicBezTo>
                    <a:pt x="39343" y="330243"/>
                    <a:pt x="33813" y="330899"/>
                    <a:pt x="30575" y="334137"/>
                  </a:cubicBezTo>
                  <a:cubicBezTo>
                    <a:pt x="27337" y="337375"/>
                    <a:pt x="26193" y="342329"/>
                    <a:pt x="22955" y="345567"/>
                  </a:cubicBezTo>
                  <a:cubicBezTo>
                    <a:pt x="18465" y="350057"/>
                    <a:pt x="12795" y="353187"/>
                    <a:pt x="7715" y="356997"/>
                  </a:cubicBezTo>
                  <a:cubicBezTo>
                    <a:pt x="-4730" y="307219"/>
                    <a:pt x="1590" y="338453"/>
                    <a:pt x="7715" y="231267"/>
                  </a:cubicBezTo>
                  <a:cubicBezTo>
                    <a:pt x="8033" y="225700"/>
                    <a:pt x="13830" y="196132"/>
                    <a:pt x="15335" y="189357"/>
                  </a:cubicBezTo>
                  <a:cubicBezTo>
                    <a:pt x="21290" y="162558"/>
                    <a:pt x="16591" y="184962"/>
                    <a:pt x="22955" y="162687"/>
                  </a:cubicBezTo>
                  <a:cubicBezTo>
                    <a:pt x="24394" y="157652"/>
                    <a:pt x="25495" y="152527"/>
                    <a:pt x="26765" y="147447"/>
                  </a:cubicBezTo>
                  <a:cubicBezTo>
                    <a:pt x="24102" y="115490"/>
                    <a:pt x="24566" y="105970"/>
                    <a:pt x="19145" y="78867"/>
                  </a:cubicBezTo>
                  <a:cubicBezTo>
                    <a:pt x="18118" y="73732"/>
                    <a:pt x="16774" y="68662"/>
                    <a:pt x="15335" y="63627"/>
                  </a:cubicBezTo>
                  <a:cubicBezTo>
                    <a:pt x="14232" y="59765"/>
                    <a:pt x="11925" y="56193"/>
                    <a:pt x="11525" y="52197"/>
                  </a:cubicBezTo>
                  <a:cubicBezTo>
                    <a:pt x="10640" y="43351"/>
                    <a:pt x="-1175" y="10287"/>
                    <a:pt x="95" y="2667"/>
                  </a:cubicBezTo>
                  <a:close/>
                </a:path>
              </a:pathLst>
            </a:custGeom>
            <a:solidFill>
              <a:srgbClr val="77D07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1399CAA-73E4-EE8B-54FF-EC6AB65B1616}"/>
                </a:ext>
              </a:extLst>
            </p:cNvPr>
            <p:cNvSpPr/>
            <p:nvPr/>
          </p:nvSpPr>
          <p:spPr>
            <a:xfrm>
              <a:off x="5684348" y="2513978"/>
              <a:ext cx="430702" cy="328282"/>
            </a:xfrm>
            <a:custGeom>
              <a:avLst/>
              <a:gdLst>
                <a:gd name="connsiteX0" fmla="*/ 205912 w 430702"/>
                <a:gd name="connsiteY0" fmla="*/ 622 h 328282"/>
                <a:gd name="connsiteX1" fmla="*/ 224962 w 430702"/>
                <a:gd name="connsiteY1" fmla="*/ 15862 h 328282"/>
                <a:gd name="connsiteX2" fmla="*/ 236392 w 430702"/>
                <a:gd name="connsiteY2" fmla="*/ 19672 h 328282"/>
                <a:gd name="connsiteX3" fmla="*/ 407842 w 430702"/>
                <a:gd name="connsiteY3" fmla="*/ 27292 h 328282"/>
                <a:gd name="connsiteX4" fmla="*/ 415462 w 430702"/>
                <a:gd name="connsiteY4" fmla="*/ 57772 h 328282"/>
                <a:gd name="connsiteX5" fmla="*/ 430702 w 430702"/>
                <a:gd name="connsiteY5" fmla="*/ 95872 h 328282"/>
                <a:gd name="connsiteX6" fmla="*/ 423082 w 430702"/>
                <a:gd name="connsiteY6" fmla="*/ 309232 h 328282"/>
                <a:gd name="connsiteX7" fmla="*/ 411652 w 430702"/>
                <a:gd name="connsiteY7" fmla="*/ 320662 h 328282"/>
                <a:gd name="connsiteX8" fmla="*/ 285922 w 430702"/>
                <a:gd name="connsiteY8" fmla="*/ 316852 h 328282"/>
                <a:gd name="connsiteX9" fmla="*/ 274492 w 430702"/>
                <a:gd name="connsiteY9" fmla="*/ 313042 h 328282"/>
                <a:gd name="connsiteX10" fmla="*/ 255442 w 430702"/>
                <a:gd name="connsiteY10" fmla="*/ 263512 h 328282"/>
                <a:gd name="connsiteX11" fmla="*/ 251632 w 430702"/>
                <a:gd name="connsiteY11" fmla="*/ 229222 h 328282"/>
                <a:gd name="connsiteX12" fmla="*/ 232582 w 430702"/>
                <a:gd name="connsiteY12" fmla="*/ 202552 h 328282"/>
                <a:gd name="connsiteX13" fmla="*/ 221152 w 430702"/>
                <a:gd name="connsiteY13" fmla="*/ 198742 h 328282"/>
                <a:gd name="connsiteX14" fmla="*/ 194482 w 430702"/>
                <a:gd name="connsiteY14" fmla="*/ 206362 h 328282"/>
                <a:gd name="connsiteX15" fmla="*/ 175432 w 430702"/>
                <a:gd name="connsiteY15" fmla="*/ 313042 h 328282"/>
                <a:gd name="connsiteX16" fmla="*/ 160192 w 430702"/>
                <a:gd name="connsiteY16" fmla="*/ 316852 h 328282"/>
                <a:gd name="connsiteX17" fmla="*/ 141142 w 430702"/>
                <a:gd name="connsiteY17" fmla="*/ 313042 h 328282"/>
                <a:gd name="connsiteX18" fmla="*/ 129712 w 430702"/>
                <a:gd name="connsiteY18" fmla="*/ 309232 h 328282"/>
                <a:gd name="connsiteX19" fmla="*/ 114472 w 430702"/>
                <a:gd name="connsiteY19" fmla="*/ 305422 h 328282"/>
                <a:gd name="connsiteX20" fmla="*/ 53512 w 430702"/>
                <a:gd name="connsiteY20" fmla="*/ 313042 h 328282"/>
                <a:gd name="connsiteX21" fmla="*/ 42082 w 430702"/>
                <a:gd name="connsiteY21" fmla="*/ 320662 h 328282"/>
                <a:gd name="connsiteX22" fmla="*/ 26842 w 430702"/>
                <a:gd name="connsiteY22" fmla="*/ 328282 h 328282"/>
                <a:gd name="connsiteX23" fmla="*/ 7792 w 430702"/>
                <a:gd name="connsiteY23" fmla="*/ 320662 h 328282"/>
                <a:gd name="connsiteX24" fmla="*/ 3982 w 430702"/>
                <a:gd name="connsiteY24" fmla="*/ 293992 h 328282"/>
                <a:gd name="connsiteX25" fmla="*/ 15412 w 430702"/>
                <a:gd name="connsiteY25" fmla="*/ 282562 h 328282"/>
                <a:gd name="connsiteX26" fmla="*/ 30652 w 430702"/>
                <a:gd name="connsiteY26" fmla="*/ 271132 h 328282"/>
                <a:gd name="connsiteX27" fmla="*/ 61132 w 430702"/>
                <a:gd name="connsiteY27" fmla="*/ 229222 h 328282"/>
                <a:gd name="connsiteX28" fmla="*/ 64942 w 430702"/>
                <a:gd name="connsiteY28" fmla="*/ 198742 h 328282"/>
                <a:gd name="connsiteX29" fmla="*/ 68752 w 430702"/>
                <a:gd name="connsiteY29" fmla="*/ 179692 h 328282"/>
                <a:gd name="connsiteX30" fmla="*/ 72562 w 430702"/>
                <a:gd name="connsiteY30" fmla="*/ 164452 h 328282"/>
                <a:gd name="connsiteX31" fmla="*/ 80182 w 430702"/>
                <a:gd name="connsiteY31" fmla="*/ 118732 h 328282"/>
                <a:gd name="connsiteX32" fmla="*/ 83992 w 430702"/>
                <a:gd name="connsiteY32" fmla="*/ 61582 h 328282"/>
                <a:gd name="connsiteX33" fmla="*/ 99232 w 430702"/>
                <a:gd name="connsiteY33" fmla="*/ 65392 h 328282"/>
                <a:gd name="connsiteX34" fmla="*/ 186862 w 430702"/>
                <a:gd name="connsiteY34" fmla="*/ 61582 h 328282"/>
                <a:gd name="connsiteX35" fmla="*/ 202102 w 430702"/>
                <a:gd name="connsiteY35" fmla="*/ 38722 h 328282"/>
                <a:gd name="connsiteX36" fmla="*/ 205912 w 430702"/>
                <a:gd name="connsiteY36" fmla="*/ 622 h 328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0702" h="328282">
                  <a:moveTo>
                    <a:pt x="205912" y="622"/>
                  </a:moveTo>
                  <a:cubicBezTo>
                    <a:pt x="209722" y="-3188"/>
                    <a:pt x="218066" y="11552"/>
                    <a:pt x="224962" y="15862"/>
                  </a:cubicBezTo>
                  <a:cubicBezTo>
                    <a:pt x="228368" y="17991"/>
                    <a:pt x="232384" y="19421"/>
                    <a:pt x="236392" y="19672"/>
                  </a:cubicBezTo>
                  <a:cubicBezTo>
                    <a:pt x="293487" y="23240"/>
                    <a:pt x="350692" y="24752"/>
                    <a:pt x="407842" y="27292"/>
                  </a:cubicBezTo>
                  <a:cubicBezTo>
                    <a:pt x="419402" y="61973"/>
                    <a:pt x="401669" y="7198"/>
                    <a:pt x="415462" y="57772"/>
                  </a:cubicBezTo>
                  <a:cubicBezTo>
                    <a:pt x="421112" y="78487"/>
                    <a:pt x="422153" y="78774"/>
                    <a:pt x="430702" y="95872"/>
                  </a:cubicBezTo>
                  <a:cubicBezTo>
                    <a:pt x="428162" y="166992"/>
                    <a:pt x="429091" y="238321"/>
                    <a:pt x="423082" y="309232"/>
                  </a:cubicBezTo>
                  <a:cubicBezTo>
                    <a:pt x="422627" y="314601"/>
                    <a:pt x="417032" y="320363"/>
                    <a:pt x="411652" y="320662"/>
                  </a:cubicBezTo>
                  <a:cubicBezTo>
                    <a:pt x="369787" y="322988"/>
                    <a:pt x="327832" y="318122"/>
                    <a:pt x="285922" y="316852"/>
                  </a:cubicBezTo>
                  <a:cubicBezTo>
                    <a:pt x="282112" y="315582"/>
                    <a:pt x="277834" y="315270"/>
                    <a:pt x="274492" y="313042"/>
                  </a:cubicBezTo>
                  <a:cubicBezTo>
                    <a:pt x="256460" y="301021"/>
                    <a:pt x="257974" y="286303"/>
                    <a:pt x="255442" y="263512"/>
                  </a:cubicBezTo>
                  <a:cubicBezTo>
                    <a:pt x="254172" y="252082"/>
                    <a:pt x="254218" y="240428"/>
                    <a:pt x="251632" y="229222"/>
                  </a:cubicBezTo>
                  <a:cubicBezTo>
                    <a:pt x="249465" y="219832"/>
                    <a:pt x="240569" y="207877"/>
                    <a:pt x="232582" y="202552"/>
                  </a:cubicBezTo>
                  <a:cubicBezTo>
                    <a:pt x="229240" y="200324"/>
                    <a:pt x="224962" y="200012"/>
                    <a:pt x="221152" y="198742"/>
                  </a:cubicBezTo>
                  <a:cubicBezTo>
                    <a:pt x="212262" y="201282"/>
                    <a:pt x="197109" y="197497"/>
                    <a:pt x="194482" y="206362"/>
                  </a:cubicBezTo>
                  <a:cubicBezTo>
                    <a:pt x="177544" y="263528"/>
                    <a:pt x="218665" y="291425"/>
                    <a:pt x="175432" y="313042"/>
                  </a:cubicBezTo>
                  <a:cubicBezTo>
                    <a:pt x="170748" y="315384"/>
                    <a:pt x="165272" y="315582"/>
                    <a:pt x="160192" y="316852"/>
                  </a:cubicBezTo>
                  <a:cubicBezTo>
                    <a:pt x="153842" y="315582"/>
                    <a:pt x="147424" y="314613"/>
                    <a:pt x="141142" y="313042"/>
                  </a:cubicBezTo>
                  <a:cubicBezTo>
                    <a:pt x="137246" y="312068"/>
                    <a:pt x="133574" y="310335"/>
                    <a:pt x="129712" y="309232"/>
                  </a:cubicBezTo>
                  <a:cubicBezTo>
                    <a:pt x="124677" y="307793"/>
                    <a:pt x="119552" y="306692"/>
                    <a:pt x="114472" y="305422"/>
                  </a:cubicBezTo>
                  <a:cubicBezTo>
                    <a:pt x="94152" y="307962"/>
                    <a:pt x="73551" y="308823"/>
                    <a:pt x="53512" y="313042"/>
                  </a:cubicBezTo>
                  <a:cubicBezTo>
                    <a:pt x="49031" y="313985"/>
                    <a:pt x="46058" y="318390"/>
                    <a:pt x="42082" y="320662"/>
                  </a:cubicBezTo>
                  <a:cubicBezTo>
                    <a:pt x="37151" y="323480"/>
                    <a:pt x="31922" y="325742"/>
                    <a:pt x="26842" y="328282"/>
                  </a:cubicBezTo>
                  <a:cubicBezTo>
                    <a:pt x="20492" y="325742"/>
                    <a:pt x="13357" y="324637"/>
                    <a:pt x="7792" y="320662"/>
                  </a:cubicBezTo>
                  <a:cubicBezTo>
                    <a:pt x="-2160" y="313554"/>
                    <a:pt x="-1594" y="303750"/>
                    <a:pt x="3982" y="293992"/>
                  </a:cubicBezTo>
                  <a:cubicBezTo>
                    <a:pt x="6655" y="289314"/>
                    <a:pt x="11321" y="286069"/>
                    <a:pt x="15412" y="282562"/>
                  </a:cubicBezTo>
                  <a:cubicBezTo>
                    <a:pt x="20233" y="278429"/>
                    <a:pt x="26381" y="275831"/>
                    <a:pt x="30652" y="271132"/>
                  </a:cubicBezTo>
                  <a:cubicBezTo>
                    <a:pt x="41322" y="259395"/>
                    <a:pt x="51853" y="243140"/>
                    <a:pt x="61132" y="229222"/>
                  </a:cubicBezTo>
                  <a:cubicBezTo>
                    <a:pt x="62402" y="219062"/>
                    <a:pt x="63385" y="208862"/>
                    <a:pt x="64942" y="198742"/>
                  </a:cubicBezTo>
                  <a:cubicBezTo>
                    <a:pt x="65927" y="192342"/>
                    <a:pt x="67347" y="186014"/>
                    <a:pt x="68752" y="179692"/>
                  </a:cubicBezTo>
                  <a:cubicBezTo>
                    <a:pt x="69888" y="174580"/>
                    <a:pt x="71701" y="169617"/>
                    <a:pt x="72562" y="164452"/>
                  </a:cubicBezTo>
                  <a:cubicBezTo>
                    <a:pt x="81481" y="110938"/>
                    <a:pt x="71608" y="153028"/>
                    <a:pt x="80182" y="118732"/>
                  </a:cubicBezTo>
                  <a:lnTo>
                    <a:pt x="83992" y="61582"/>
                  </a:lnTo>
                  <a:cubicBezTo>
                    <a:pt x="85753" y="56651"/>
                    <a:pt x="93996" y="65392"/>
                    <a:pt x="99232" y="65392"/>
                  </a:cubicBezTo>
                  <a:cubicBezTo>
                    <a:pt x="128470" y="65392"/>
                    <a:pt x="157652" y="62852"/>
                    <a:pt x="186862" y="61582"/>
                  </a:cubicBezTo>
                  <a:cubicBezTo>
                    <a:pt x="191942" y="53962"/>
                    <a:pt x="199206" y="47410"/>
                    <a:pt x="202102" y="38722"/>
                  </a:cubicBezTo>
                  <a:cubicBezTo>
                    <a:pt x="206810" y="24598"/>
                    <a:pt x="202102" y="4432"/>
                    <a:pt x="205912" y="622"/>
                  </a:cubicBezTo>
                  <a:close/>
                </a:path>
              </a:pathLst>
            </a:custGeom>
            <a:solidFill>
              <a:srgbClr val="F5BA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762BC89-B7D9-93AD-5BE6-09A7BF3AA2BB}"/>
                </a:ext>
              </a:extLst>
            </p:cNvPr>
            <p:cNvSpPr/>
            <p:nvPr/>
          </p:nvSpPr>
          <p:spPr>
            <a:xfrm>
              <a:off x="6381066" y="3118166"/>
              <a:ext cx="221599" cy="288293"/>
            </a:xfrm>
            <a:custGeom>
              <a:avLst/>
              <a:gdLst>
                <a:gd name="connsiteX0" fmla="*/ 134034 w 221599"/>
                <a:gd name="connsiteY0" fmla="*/ 591 h 288293"/>
                <a:gd name="connsiteX1" fmla="*/ 95934 w 221599"/>
                <a:gd name="connsiteY1" fmla="*/ 11477 h 288293"/>
                <a:gd name="connsiteX2" fmla="*/ 85048 w 221599"/>
                <a:gd name="connsiteY2" fmla="*/ 27805 h 288293"/>
                <a:gd name="connsiteX3" fmla="*/ 52391 w 221599"/>
                <a:gd name="connsiteY3" fmla="*/ 55020 h 288293"/>
                <a:gd name="connsiteX4" fmla="*/ 30620 w 221599"/>
                <a:gd name="connsiteY4" fmla="*/ 93120 h 288293"/>
                <a:gd name="connsiteX5" fmla="*/ 14291 w 221599"/>
                <a:gd name="connsiteY5" fmla="*/ 114891 h 288293"/>
                <a:gd name="connsiteX6" fmla="*/ 19734 w 221599"/>
                <a:gd name="connsiteY6" fmla="*/ 283620 h 288293"/>
                <a:gd name="connsiteX7" fmla="*/ 63277 w 221599"/>
                <a:gd name="connsiteY7" fmla="*/ 272734 h 288293"/>
                <a:gd name="connsiteX8" fmla="*/ 74163 w 221599"/>
                <a:gd name="connsiteY8" fmla="*/ 256405 h 288293"/>
                <a:gd name="connsiteX9" fmla="*/ 90491 w 221599"/>
                <a:gd name="connsiteY9" fmla="*/ 234634 h 288293"/>
                <a:gd name="connsiteX10" fmla="*/ 112263 w 221599"/>
                <a:gd name="connsiteY10" fmla="*/ 180205 h 288293"/>
                <a:gd name="connsiteX11" fmla="*/ 150363 w 221599"/>
                <a:gd name="connsiteY11" fmla="*/ 174763 h 288293"/>
                <a:gd name="connsiteX12" fmla="*/ 204791 w 221599"/>
                <a:gd name="connsiteY12" fmla="*/ 163877 h 288293"/>
                <a:gd name="connsiteX13" fmla="*/ 221120 w 221599"/>
                <a:gd name="connsiteY13" fmla="*/ 152991 h 288293"/>
                <a:gd name="connsiteX14" fmla="*/ 204791 w 221599"/>
                <a:gd name="connsiteY14" fmla="*/ 98563 h 288293"/>
                <a:gd name="connsiteX15" fmla="*/ 166691 w 221599"/>
                <a:gd name="connsiteY15" fmla="*/ 82234 h 288293"/>
                <a:gd name="connsiteX16" fmla="*/ 155805 w 221599"/>
                <a:gd name="connsiteY16" fmla="*/ 27805 h 288293"/>
                <a:gd name="connsiteX17" fmla="*/ 134034 w 221599"/>
                <a:gd name="connsiteY17" fmla="*/ 591 h 28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1599" h="288293">
                  <a:moveTo>
                    <a:pt x="134034" y="591"/>
                  </a:moveTo>
                  <a:cubicBezTo>
                    <a:pt x="124055" y="-2130"/>
                    <a:pt x="107480" y="5063"/>
                    <a:pt x="95934" y="11477"/>
                  </a:cubicBezTo>
                  <a:cubicBezTo>
                    <a:pt x="90216" y="14654"/>
                    <a:pt x="89673" y="23180"/>
                    <a:pt x="85048" y="27805"/>
                  </a:cubicBezTo>
                  <a:cubicBezTo>
                    <a:pt x="42232" y="70621"/>
                    <a:pt x="96978" y="1517"/>
                    <a:pt x="52391" y="55020"/>
                  </a:cubicBezTo>
                  <a:cubicBezTo>
                    <a:pt x="37404" y="73004"/>
                    <a:pt x="43934" y="71817"/>
                    <a:pt x="30620" y="93120"/>
                  </a:cubicBezTo>
                  <a:cubicBezTo>
                    <a:pt x="25812" y="100813"/>
                    <a:pt x="19734" y="107634"/>
                    <a:pt x="14291" y="114891"/>
                  </a:cubicBezTo>
                  <a:cubicBezTo>
                    <a:pt x="-117" y="172524"/>
                    <a:pt x="-11062" y="206631"/>
                    <a:pt x="19734" y="283620"/>
                  </a:cubicBezTo>
                  <a:cubicBezTo>
                    <a:pt x="25290" y="297511"/>
                    <a:pt x="48763" y="276363"/>
                    <a:pt x="63277" y="272734"/>
                  </a:cubicBezTo>
                  <a:cubicBezTo>
                    <a:pt x="66906" y="267291"/>
                    <a:pt x="70361" y="261728"/>
                    <a:pt x="74163" y="256405"/>
                  </a:cubicBezTo>
                  <a:cubicBezTo>
                    <a:pt x="79435" y="249023"/>
                    <a:pt x="87622" y="243240"/>
                    <a:pt x="90491" y="234634"/>
                  </a:cubicBezTo>
                  <a:cubicBezTo>
                    <a:pt x="99673" y="207089"/>
                    <a:pt x="82454" y="189147"/>
                    <a:pt x="112263" y="180205"/>
                  </a:cubicBezTo>
                  <a:cubicBezTo>
                    <a:pt x="124551" y="176519"/>
                    <a:pt x="137729" y="176992"/>
                    <a:pt x="150363" y="174763"/>
                  </a:cubicBezTo>
                  <a:cubicBezTo>
                    <a:pt x="168583" y="171548"/>
                    <a:pt x="204791" y="163877"/>
                    <a:pt x="204791" y="163877"/>
                  </a:cubicBezTo>
                  <a:cubicBezTo>
                    <a:pt x="210234" y="160248"/>
                    <a:pt x="219701" y="159377"/>
                    <a:pt x="221120" y="152991"/>
                  </a:cubicBezTo>
                  <a:cubicBezTo>
                    <a:pt x="223232" y="143488"/>
                    <a:pt x="218470" y="107682"/>
                    <a:pt x="204791" y="98563"/>
                  </a:cubicBezTo>
                  <a:cubicBezTo>
                    <a:pt x="193294" y="90899"/>
                    <a:pt x="179391" y="87677"/>
                    <a:pt x="166691" y="82234"/>
                  </a:cubicBezTo>
                  <a:cubicBezTo>
                    <a:pt x="157065" y="43734"/>
                    <a:pt x="164699" y="76727"/>
                    <a:pt x="155805" y="27805"/>
                  </a:cubicBezTo>
                  <a:cubicBezTo>
                    <a:pt x="150007" y="-4085"/>
                    <a:pt x="144013" y="3312"/>
                    <a:pt x="134034" y="591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0F1CE24-0B2C-4C83-8B32-11648D0358D0}"/>
                </a:ext>
              </a:extLst>
            </p:cNvPr>
            <p:cNvSpPr/>
            <p:nvPr/>
          </p:nvSpPr>
          <p:spPr>
            <a:xfrm>
              <a:off x="7399819" y="3012559"/>
              <a:ext cx="319389" cy="655927"/>
            </a:xfrm>
            <a:custGeom>
              <a:avLst/>
              <a:gdLst>
                <a:gd name="connsiteX0" fmla="*/ 225624 w 319389"/>
                <a:gd name="connsiteY0" fmla="*/ 2784 h 655927"/>
                <a:gd name="connsiteX1" fmla="*/ 187524 w 319389"/>
                <a:gd name="connsiteY1" fmla="*/ 8227 h 655927"/>
                <a:gd name="connsiteX2" fmla="*/ 182081 w 319389"/>
                <a:gd name="connsiteY2" fmla="*/ 111641 h 655927"/>
                <a:gd name="connsiteX3" fmla="*/ 176638 w 319389"/>
                <a:gd name="connsiteY3" fmla="*/ 127970 h 655927"/>
                <a:gd name="connsiteX4" fmla="*/ 165752 w 319389"/>
                <a:gd name="connsiteY4" fmla="*/ 155184 h 655927"/>
                <a:gd name="connsiteX5" fmla="*/ 143981 w 319389"/>
                <a:gd name="connsiteY5" fmla="*/ 166070 h 655927"/>
                <a:gd name="connsiteX6" fmla="*/ 105881 w 319389"/>
                <a:gd name="connsiteY6" fmla="*/ 133412 h 655927"/>
                <a:gd name="connsiteX7" fmla="*/ 89552 w 319389"/>
                <a:gd name="connsiteY7" fmla="*/ 122527 h 655927"/>
                <a:gd name="connsiteX8" fmla="*/ 73224 w 319389"/>
                <a:gd name="connsiteY8" fmla="*/ 117084 h 655927"/>
                <a:gd name="connsiteX9" fmla="*/ 29681 w 319389"/>
                <a:gd name="connsiteY9" fmla="*/ 122527 h 655927"/>
                <a:gd name="connsiteX10" fmla="*/ 24238 w 319389"/>
                <a:gd name="connsiteY10" fmla="*/ 149741 h 655927"/>
                <a:gd name="connsiteX11" fmla="*/ 35124 w 319389"/>
                <a:gd name="connsiteY11" fmla="*/ 187841 h 655927"/>
                <a:gd name="connsiteX12" fmla="*/ 89552 w 319389"/>
                <a:gd name="connsiteY12" fmla="*/ 204170 h 655927"/>
                <a:gd name="connsiteX13" fmla="*/ 111324 w 319389"/>
                <a:gd name="connsiteY13" fmla="*/ 220498 h 655927"/>
                <a:gd name="connsiteX14" fmla="*/ 143981 w 319389"/>
                <a:gd name="connsiteY14" fmla="*/ 253155 h 655927"/>
                <a:gd name="connsiteX15" fmla="*/ 149424 w 319389"/>
                <a:gd name="connsiteY15" fmla="*/ 280370 h 655927"/>
                <a:gd name="connsiteX16" fmla="*/ 154867 w 319389"/>
                <a:gd name="connsiteY16" fmla="*/ 296698 h 655927"/>
                <a:gd name="connsiteX17" fmla="*/ 149424 w 319389"/>
                <a:gd name="connsiteY17" fmla="*/ 313027 h 655927"/>
                <a:gd name="connsiteX18" fmla="*/ 116767 w 319389"/>
                <a:gd name="connsiteY18" fmla="*/ 307584 h 655927"/>
                <a:gd name="connsiteX19" fmla="*/ 78667 w 319389"/>
                <a:gd name="connsiteY19" fmla="*/ 280370 h 655927"/>
                <a:gd name="connsiteX20" fmla="*/ 24238 w 319389"/>
                <a:gd name="connsiteY20" fmla="*/ 285812 h 655927"/>
                <a:gd name="connsiteX21" fmla="*/ 18795 w 319389"/>
                <a:gd name="connsiteY21" fmla="*/ 323912 h 655927"/>
                <a:gd name="connsiteX22" fmla="*/ 7910 w 319389"/>
                <a:gd name="connsiteY22" fmla="*/ 351127 h 655927"/>
                <a:gd name="connsiteX23" fmla="*/ 24238 w 319389"/>
                <a:gd name="connsiteY23" fmla="*/ 432770 h 655927"/>
                <a:gd name="connsiteX24" fmla="*/ 62338 w 319389"/>
                <a:gd name="connsiteY24" fmla="*/ 405555 h 655927"/>
                <a:gd name="connsiteX25" fmla="*/ 78667 w 319389"/>
                <a:gd name="connsiteY25" fmla="*/ 362012 h 655927"/>
                <a:gd name="connsiteX26" fmla="*/ 122210 w 319389"/>
                <a:gd name="connsiteY26" fmla="*/ 334798 h 655927"/>
                <a:gd name="connsiteX27" fmla="*/ 182081 w 319389"/>
                <a:gd name="connsiteY27" fmla="*/ 340241 h 655927"/>
                <a:gd name="connsiteX28" fmla="*/ 165752 w 319389"/>
                <a:gd name="connsiteY28" fmla="*/ 421884 h 655927"/>
                <a:gd name="connsiteX29" fmla="*/ 154867 w 319389"/>
                <a:gd name="connsiteY29" fmla="*/ 438212 h 655927"/>
                <a:gd name="connsiteX30" fmla="*/ 149424 w 319389"/>
                <a:gd name="connsiteY30" fmla="*/ 454541 h 655927"/>
                <a:gd name="connsiteX31" fmla="*/ 127652 w 319389"/>
                <a:gd name="connsiteY31" fmla="*/ 459984 h 655927"/>
                <a:gd name="connsiteX32" fmla="*/ 84110 w 319389"/>
                <a:gd name="connsiteY32" fmla="*/ 465427 h 655927"/>
                <a:gd name="connsiteX33" fmla="*/ 46010 w 319389"/>
                <a:gd name="connsiteY33" fmla="*/ 470870 h 655927"/>
                <a:gd name="connsiteX34" fmla="*/ 29681 w 319389"/>
                <a:gd name="connsiteY34" fmla="*/ 476312 h 655927"/>
                <a:gd name="connsiteX35" fmla="*/ 13352 w 319389"/>
                <a:gd name="connsiteY35" fmla="*/ 568841 h 655927"/>
                <a:gd name="connsiteX36" fmla="*/ 100438 w 319389"/>
                <a:gd name="connsiteY36" fmla="*/ 563398 h 655927"/>
                <a:gd name="connsiteX37" fmla="*/ 133095 w 319389"/>
                <a:gd name="connsiteY37" fmla="*/ 547070 h 655927"/>
                <a:gd name="connsiteX38" fmla="*/ 165752 w 319389"/>
                <a:gd name="connsiteY38" fmla="*/ 536184 h 655927"/>
                <a:gd name="connsiteX39" fmla="*/ 187524 w 319389"/>
                <a:gd name="connsiteY39" fmla="*/ 552512 h 655927"/>
                <a:gd name="connsiteX40" fmla="*/ 182081 w 319389"/>
                <a:gd name="connsiteY40" fmla="*/ 590612 h 655927"/>
                <a:gd name="connsiteX41" fmla="*/ 198410 w 319389"/>
                <a:gd name="connsiteY41" fmla="*/ 645041 h 655927"/>
                <a:gd name="connsiteX42" fmla="*/ 214738 w 319389"/>
                <a:gd name="connsiteY42" fmla="*/ 650484 h 655927"/>
                <a:gd name="connsiteX43" fmla="*/ 236510 w 319389"/>
                <a:gd name="connsiteY43" fmla="*/ 655927 h 655927"/>
                <a:gd name="connsiteX44" fmla="*/ 263724 w 319389"/>
                <a:gd name="connsiteY44" fmla="*/ 623270 h 655927"/>
                <a:gd name="connsiteX45" fmla="*/ 269167 w 319389"/>
                <a:gd name="connsiteY45" fmla="*/ 514412 h 655927"/>
                <a:gd name="connsiteX46" fmla="*/ 258281 w 319389"/>
                <a:gd name="connsiteY46" fmla="*/ 449098 h 655927"/>
                <a:gd name="connsiteX47" fmla="*/ 269167 w 319389"/>
                <a:gd name="connsiteY47" fmla="*/ 427327 h 655927"/>
                <a:gd name="connsiteX48" fmla="*/ 285495 w 319389"/>
                <a:gd name="connsiteY48" fmla="*/ 421884 h 655927"/>
                <a:gd name="connsiteX49" fmla="*/ 312710 w 319389"/>
                <a:gd name="connsiteY49" fmla="*/ 416441 h 655927"/>
                <a:gd name="connsiteX50" fmla="*/ 312710 w 319389"/>
                <a:gd name="connsiteY50" fmla="*/ 302141 h 655927"/>
                <a:gd name="connsiteX51" fmla="*/ 301824 w 319389"/>
                <a:gd name="connsiteY51" fmla="*/ 247712 h 655927"/>
                <a:gd name="connsiteX52" fmla="*/ 296381 w 319389"/>
                <a:gd name="connsiteY52" fmla="*/ 231384 h 655927"/>
                <a:gd name="connsiteX53" fmla="*/ 269167 w 319389"/>
                <a:gd name="connsiteY53" fmla="*/ 225941 h 655927"/>
                <a:gd name="connsiteX54" fmla="*/ 252838 w 319389"/>
                <a:gd name="connsiteY54" fmla="*/ 46327 h 655927"/>
                <a:gd name="connsiteX55" fmla="*/ 241952 w 319389"/>
                <a:gd name="connsiteY55" fmla="*/ 24555 h 655927"/>
                <a:gd name="connsiteX56" fmla="*/ 225624 w 319389"/>
                <a:gd name="connsiteY56" fmla="*/ 2784 h 65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19389" h="655927">
                  <a:moveTo>
                    <a:pt x="225624" y="2784"/>
                  </a:moveTo>
                  <a:cubicBezTo>
                    <a:pt x="216553" y="63"/>
                    <a:pt x="192289" y="-3684"/>
                    <a:pt x="187524" y="8227"/>
                  </a:cubicBezTo>
                  <a:cubicBezTo>
                    <a:pt x="174704" y="40277"/>
                    <a:pt x="185206" y="77264"/>
                    <a:pt x="182081" y="111641"/>
                  </a:cubicBezTo>
                  <a:cubicBezTo>
                    <a:pt x="181562" y="117355"/>
                    <a:pt x="178653" y="122598"/>
                    <a:pt x="176638" y="127970"/>
                  </a:cubicBezTo>
                  <a:cubicBezTo>
                    <a:pt x="173207" y="137118"/>
                    <a:pt x="172110" y="147766"/>
                    <a:pt x="165752" y="155184"/>
                  </a:cubicBezTo>
                  <a:cubicBezTo>
                    <a:pt x="160472" y="161344"/>
                    <a:pt x="151238" y="162441"/>
                    <a:pt x="143981" y="166070"/>
                  </a:cubicBezTo>
                  <a:cubicBezTo>
                    <a:pt x="124203" y="146292"/>
                    <a:pt x="130315" y="150865"/>
                    <a:pt x="105881" y="133412"/>
                  </a:cubicBezTo>
                  <a:cubicBezTo>
                    <a:pt x="100558" y="129610"/>
                    <a:pt x="95403" y="125452"/>
                    <a:pt x="89552" y="122527"/>
                  </a:cubicBezTo>
                  <a:cubicBezTo>
                    <a:pt x="84421" y="119961"/>
                    <a:pt x="78667" y="118898"/>
                    <a:pt x="73224" y="117084"/>
                  </a:cubicBezTo>
                  <a:cubicBezTo>
                    <a:pt x="58710" y="118898"/>
                    <a:pt x="41852" y="114413"/>
                    <a:pt x="29681" y="122527"/>
                  </a:cubicBezTo>
                  <a:cubicBezTo>
                    <a:pt x="21984" y="127658"/>
                    <a:pt x="23470" y="140522"/>
                    <a:pt x="24238" y="149741"/>
                  </a:cubicBezTo>
                  <a:cubicBezTo>
                    <a:pt x="25335" y="162904"/>
                    <a:pt x="27797" y="176851"/>
                    <a:pt x="35124" y="187841"/>
                  </a:cubicBezTo>
                  <a:cubicBezTo>
                    <a:pt x="43035" y="199707"/>
                    <a:pt x="81169" y="202773"/>
                    <a:pt x="89552" y="204170"/>
                  </a:cubicBezTo>
                  <a:cubicBezTo>
                    <a:pt x="96809" y="209613"/>
                    <a:pt x="104581" y="214430"/>
                    <a:pt x="111324" y="220498"/>
                  </a:cubicBezTo>
                  <a:cubicBezTo>
                    <a:pt x="122767" y="230796"/>
                    <a:pt x="143981" y="253155"/>
                    <a:pt x="143981" y="253155"/>
                  </a:cubicBezTo>
                  <a:cubicBezTo>
                    <a:pt x="145795" y="262227"/>
                    <a:pt x="147180" y="271395"/>
                    <a:pt x="149424" y="280370"/>
                  </a:cubicBezTo>
                  <a:cubicBezTo>
                    <a:pt x="150815" y="285936"/>
                    <a:pt x="154867" y="290961"/>
                    <a:pt x="154867" y="296698"/>
                  </a:cubicBezTo>
                  <a:cubicBezTo>
                    <a:pt x="154867" y="302435"/>
                    <a:pt x="151238" y="307584"/>
                    <a:pt x="149424" y="313027"/>
                  </a:cubicBezTo>
                  <a:cubicBezTo>
                    <a:pt x="138538" y="311213"/>
                    <a:pt x="127236" y="311074"/>
                    <a:pt x="116767" y="307584"/>
                  </a:cubicBezTo>
                  <a:cubicBezTo>
                    <a:pt x="111992" y="305992"/>
                    <a:pt x="79183" y="280757"/>
                    <a:pt x="78667" y="280370"/>
                  </a:cubicBezTo>
                  <a:cubicBezTo>
                    <a:pt x="64062" y="258463"/>
                    <a:pt x="60528" y="241459"/>
                    <a:pt x="24238" y="285812"/>
                  </a:cubicBezTo>
                  <a:cubicBezTo>
                    <a:pt x="16114" y="295741"/>
                    <a:pt x="21906" y="311466"/>
                    <a:pt x="18795" y="323912"/>
                  </a:cubicBezTo>
                  <a:cubicBezTo>
                    <a:pt x="16425" y="333391"/>
                    <a:pt x="11538" y="342055"/>
                    <a:pt x="7910" y="351127"/>
                  </a:cubicBezTo>
                  <a:cubicBezTo>
                    <a:pt x="6217" y="364673"/>
                    <a:pt x="-10354" y="426481"/>
                    <a:pt x="24238" y="432770"/>
                  </a:cubicBezTo>
                  <a:cubicBezTo>
                    <a:pt x="39593" y="435562"/>
                    <a:pt x="49638" y="414627"/>
                    <a:pt x="62338" y="405555"/>
                  </a:cubicBezTo>
                  <a:cubicBezTo>
                    <a:pt x="65138" y="397156"/>
                    <a:pt x="75414" y="365265"/>
                    <a:pt x="78667" y="362012"/>
                  </a:cubicBezTo>
                  <a:cubicBezTo>
                    <a:pt x="90770" y="349909"/>
                    <a:pt x="122210" y="334798"/>
                    <a:pt x="122210" y="334798"/>
                  </a:cubicBezTo>
                  <a:cubicBezTo>
                    <a:pt x="142167" y="336612"/>
                    <a:pt x="168601" y="325413"/>
                    <a:pt x="182081" y="340241"/>
                  </a:cubicBezTo>
                  <a:cubicBezTo>
                    <a:pt x="193322" y="352606"/>
                    <a:pt x="173949" y="405489"/>
                    <a:pt x="165752" y="421884"/>
                  </a:cubicBezTo>
                  <a:cubicBezTo>
                    <a:pt x="162827" y="427735"/>
                    <a:pt x="157792" y="432361"/>
                    <a:pt x="154867" y="438212"/>
                  </a:cubicBezTo>
                  <a:cubicBezTo>
                    <a:pt x="152301" y="443344"/>
                    <a:pt x="153904" y="450957"/>
                    <a:pt x="149424" y="454541"/>
                  </a:cubicBezTo>
                  <a:cubicBezTo>
                    <a:pt x="143583" y="459214"/>
                    <a:pt x="135031" y="458754"/>
                    <a:pt x="127652" y="459984"/>
                  </a:cubicBezTo>
                  <a:cubicBezTo>
                    <a:pt x="113224" y="462389"/>
                    <a:pt x="98609" y="463494"/>
                    <a:pt x="84110" y="465427"/>
                  </a:cubicBezTo>
                  <a:lnTo>
                    <a:pt x="46010" y="470870"/>
                  </a:lnTo>
                  <a:cubicBezTo>
                    <a:pt x="40567" y="472684"/>
                    <a:pt x="34546" y="473271"/>
                    <a:pt x="29681" y="476312"/>
                  </a:cubicBezTo>
                  <a:cubicBezTo>
                    <a:pt x="-17293" y="505670"/>
                    <a:pt x="3014" y="501641"/>
                    <a:pt x="13352" y="568841"/>
                  </a:cubicBezTo>
                  <a:cubicBezTo>
                    <a:pt x="42381" y="567027"/>
                    <a:pt x="71822" y="568601"/>
                    <a:pt x="100438" y="563398"/>
                  </a:cubicBezTo>
                  <a:cubicBezTo>
                    <a:pt x="112412" y="561221"/>
                    <a:pt x="121861" y="551751"/>
                    <a:pt x="133095" y="547070"/>
                  </a:cubicBezTo>
                  <a:cubicBezTo>
                    <a:pt x="143687" y="542657"/>
                    <a:pt x="154866" y="539813"/>
                    <a:pt x="165752" y="536184"/>
                  </a:cubicBezTo>
                  <a:cubicBezTo>
                    <a:pt x="173009" y="541627"/>
                    <a:pt x="184917" y="543823"/>
                    <a:pt x="187524" y="552512"/>
                  </a:cubicBezTo>
                  <a:cubicBezTo>
                    <a:pt x="191210" y="564800"/>
                    <a:pt x="180582" y="577871"/>
                    <a:pt x="182081" y="590612"/>
                  </a:cubicBezTo>
                  <a:cubicBezTo>
                    <a:pt x="184294" y="609424"/>
                    <a:pt x="189340" y="628412"/>
                    <a:pt x="198410" y="645041"/>
                  </a:cubicBezTo>
                  <a:cubicBezTo>
                    <a:pt x="201157" y="650078"/>
                    <a:pt x="209222" y="648908"/>
                    <a:pt x="214738" y="650484"/>
                  </a:cubicBezTo>
                  <a:cubicBezTo>
                    <a:pt x="221931" y="652539"/>
                    <a:pt x="229253" y="654113"/>
                    <a:pt x="236510" y="655927"/>
                  </a:cubicBezTo>
                  <a:cubicBezTo>
                    <a:pt x="245581" y="645041"/>
                    <a:pt x="256584" y="635510"/>
                    <a:pt x="263724" y="623270"/>
                  </a:cubicBezTo>
                  <a:cubicBezTo>
                    <a:pt x="283972" y="588559"/>
                    <a:pt x="272523" y="553002"/>
                    <a:pt x="269167" y="514412"/>
                  </a:cubicBezTo>
                  <a:cubicBezTo>
                    <a:pt x="264878" y="465087"/>
                    <a:pt x="268295" y="479140"/>
                    <a:pt x="258281" y="449098"/>
                  </a:cubicBezTo>
                  <a:cubicBezTo>
                    <a:pt x="261910" y="441841"/>
                    <a:pt x="263430" y="433064"/>
                    <a:pt x="269167" y="427327"/>
                  </a:cubicBezTo>
                  <a:cubicBezTo>
                    <a:pt x="273224" y="423270"/>
                    <a:pt x="279929" y="423275"/>
                    <a:pt x="285495" y="421884"/>
                  </a:cubicBezTo>
                  <a:cubicBezTo>
                    <a:pt x="294470" y="419640"/>
                    <a:pt x="303638" y="418255"/>
                    <a:pt x="312710" y="416441"/>
                  </a:cubicBezTo>
                  <a:cubicBezTo>
                    <a:pt x="321473" y="363857"/>
                    <a:pt x="321759" y="377554"/>
                    <a:pt x="312710" y="302141"/>
                  </a:cubicBezTo>
                  <a:cubicBezTo>
                    <a:pt x="310506" y="283770"/>
                    <a:pt x="307675" y="265265"/>
                    <a:pt x="301824" y="247712"/>
                  </a:cubicBezTo>
                  <a:cubicBezTo>
                    <a:pt x="300010" y="242269"/>
                    <a:pt x="301155" y="234566"/>
                    <a:pt x="296381" y="231384"/>
                  </a:cubicBezTo>
                  <a:cubicBezTo>
                    <a:pt x="288684" y="226253"/>
                    <a:pt x="278238" y="227755"/>
                    <a:pt x="269167" y="225941"/>
                  </a:cubicBezTo>
                  <a:cubicBezTo>
                    <a:pt x="237039" y="145624"/>
                    <a:pt x="270922" y="239221"/>
                    <a:pt x="252838" y="46327"/>
                  </a:cubicBezTo>
                  <a:cubicBezTo>
                    <a:pt x="252081" y="38248"/>
                    <a:pt x="245148" y="32013"/>
                    <a:pt x="241952" y="24555"/>
                  </a:cubicBezTo>
                  <a:cubicBezTo>
                    <a:pt x="239692" y="19282"/>
                    <a:pt x="234695" y="5505"/>
                    <a:pt x="225624" y="2784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566E44B-BB07-A529-9DA7-2207F05D1ECD}"/>
                </a:ext>
              </a:extLst>
            </p:cNvPr>
            <p:cNvSpPr/>
            <p:nvPr/>
          </p:nvSpPr>
          <p:spPr>
            <a:xfrm>
              <a:off x="6756302" y="2983885"/>
              <a:ext cx="444598" cy="319929"/>
            </a:xfrm>
            <a:custGeom>
              <a:avLst/>
              <a:gdLst>
                <a:gd name="connsiteX0" fmla="*/ 30941 w 444598"/>
                <a:gd name="connsiteY0" fmla="*/ 20572 h 319929"/>
                <a:gd name="connsiteX1" fmla="*/ 58155 w 444598"/>
                <a:gd name="connsiteY1" fmla="*/ 26015 h 319929"/>
                <a:gd name="connsiteX2" fmla="*/ 259541 w 444598"/>
                <a:gd name="connsiteY2" fmla="*/ 15129 h 319929"/>
                <a:gd name="connsiteX3" fmla="*/ 281312 w 444598"/>
                <a:gd name="connsiteY3" fmla="*/ 9686 h 319929"/>
                <a:gd name="connsiteX4" fmla="*/ 439155 w 444598"/>
                <a:gd name="connsiteY4" fmla="*/ 31458 h 319929"/>
                <a:gd name="connsiteX5" fmla="*/ 444598 w 444598"/>
                <a:gd name="connsiteY5" fmla="*/ 47786 h 319929"/>
                <a:gd name="connsiteX6" fmla="*/ 433712 w 444598"/>
                <a:gd name="connsiteY6" fmla="*/ 85886 h 319929"/>
                <a:gd name="connsiteX7" fmla="*/ 417384 w 444598"/>
                <a:gd name="connsiteY7" fmla="*/ 96772 h 319929"/>
                <a:gd name="connsiteX8" fmla="*/ 324855 w 444598"/>
                <a:gd name="connsiteY8" fmla="*/ 91329 h 319929"/>
                <a:gd name="connsiteX9" fmla="*/ 319412 w 444598"/>
                <a:gd name="connsiteY9" fmla="*/ 123986 h 319929"/>
                <a:gd name="connsiteX10" fmla="*/ 417384 w 444598"/>
                <a:gd name="connsiteY10" fmla="*/ 129429 h 319929"/>
                <a:gd name="connsiteX11" fmla="*/ 422827 w 444598"/>
                <a:gd name="connsiteY11" fmla="*/ 189301 h 319929"/>
                <a:gd name="connsiteX12" fmla="*/ 401055 w 444598"/>
                <a:gd name="connsiteY12" fmla="*/ 205629 h 319929"/>
                <a:gd name="connsiteX13" fmla="*/ 362955 w 444598"/>
                <a:gd name="connsiteY13" fmla="*/ 194744 h 319929"/>
                <a:gd name="connsiteX14" fmla="*/ 346627 w 444598"/>
                <a:gd name="connsiteY14" fmla="*/ 183858 h 319929"/>
                <a:gd name="connsiteX15" fmla="*/ 330298 w 444598"/>
                <a:gd name="connsiteY15" fmla="*/ 189301 h 319929"/>
                <a:gd name="connsiteX16" fmla="*/ 324855 w 444598"/>
                <a:gd name="connsiteY16" fmla="*/ 238286 h 319929"/>
                <a:gd name="connsiteX17" fmla="*/ 341184 w 444598"/>
                <a:gd name="connsiteY17" fmla="*/ 243729 h 319929"/>
                <a:gd name="connsiteX18" fmla="*/ 406498 w 444598"/>
                <a:gd name="connsiteY18" fmla="*/ 249172 h 319929"/>
                <a:gd name="connsiteX19" fmla="*/ 411941 w 444598"/>
                <a:gd name="connsiteY19" fmla="*/ 270944 h 319929"/>
                <a:gd name="connsiteX20" fmla="*/ 401055 w 444598"/>
                <a:gd name="connsiteY20" fmla="*/ 314486 h 319929"/>
                <a:gd name="connsiteX21" fmla="*/ 362955 w 444598"/>
                <a:gd name="connsiteY21" fmla="*/ 319929 h 319929"/>
                <a:gd name="connsiteX22" fmla="*/ 145241 w 444598"/>
                <a:gd name="connsiteY22" fmla="*/ 314486 h 319929"/>
                <a:gd name="connsiteX23" fmla="*/ 123469 w 444598"/>
                <a:gd name="connsiteY23" fmla="*/ 303601 h 319929"/>
                <a:gd name="connsiteX24" fmla="*/ 145241 w 444598"/>
                <a:gd name="connsiteY24" fmla="*/ 249172 h 319929"/>
                <a:gd name="connsiteX25" fmla="*/ 177898 w 444598"/>
                <a:gd name="connsiteY25" fmla="*/ 238286 h 319929"/>
                <a:gd name="connsiteX26" fmla="*/ 188784 w 444598"/>
                <a:gd name="connsiteY26" fmla="*/ 211072 h 319929"/>
                <a:gd name="connsiteX27" fmla="*/ 107141 w 444598"/>
                <a:gd name="connsiteY27" fmla="*/ 183858 h 319929"/>
                <a:gd name="connsiteX28" fmla="*/ 25498 w 444598"/>
                <a:gd name="connsiteY28" fmla="*/ 183858 h 319929"/>
                <a:gd name="connsiteX29" fmla="*/ 3727 w 444598"/>
                <a:gd name="connsiteY29" fmla="*/ 167529 h 319929"/>
                <a:gd name="connsiteX30" fmla="*/ 30941 w 444598"/>
                <a:gd name="connsiteY30" fmla="*/ 20572 h 31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44598" h="319929">
                  <a:moveTo>
                    <a:pt x="30941" y="20572"/>
                  </a:moveTo>
                  <a:cubicBezTo>
                    <a:pt x="40012" y="-3014"/>
                    <a:pt x="48904" y="26015"/>
                    <a:pt x="58155" y="26015"/>
                  </a:cubicBezTo>
                  <a:cubicBezTo>
                    <a:pt x="133994" y="26015"/>
                    <a:pt x="191758" y="28686"/>
                    <a:pt x="259541" y="15129"/>
                  </a:cubicBezTo>
                  <a:cubicBezTo>
                    <a:pt x="266876" y="13662"/>
                    <a:pt x="274055" y="11500"/>
                    <a:pt x="281312" y="9686"/>
                  </a:cubicBezTo>
                  <a:cubicBezTo>
                    <a:pt x="362136" y="12680"/>
                    <a:pt x="410776" y="-25298"/>
                    <a:pt x="439155" y="31458"/>
                  </a:cubicBezTo>
                  <a:cubicBezTo>
                    <a:pt x="441721" y="36589"/>
                    <a:pt x="442784" y="42343"/>
                    <a:pt x="444598" y="47786"/>
                  </a:cubicBezTo>
                  <a:cubicBezTo>
                    <a:pt x="444242" y="49209"/>
                    <a:pt x="436552" y="82336"/>
                    <a:pt x="433712" y="85886"/>
                  </a:cubicBezTo>
                  <a:cubicBezTo>
                    <a:pt x="429626" y="90994"/>
                    <a:pt x="422827" y="93143"/>
                    <a:pt x="417384" y="96772"/>
                  </a:cubicBezTo>
                  <a:cubicBezTo>
                    <a:pt x="386541" y="94958"/>
                    <a:pt x="355713" y="89786"/>
                    <a:pt x="324855" y="91329"/>
                  </a:cubicBezTo>
                  <a:cubicBezTo>
                    <a:pt x="319288" y="91607"/>
                    <a:pt x="283882" y="115104"/>
                    <a:pt x="319412" y="123986"/>
                  </a:cubicBezTo>
                  <a:cubicBezTo>
                    <a:pt x="351143" y="131919"/>
                    <a:pt x="384727" y="127615"/>
                    <a:pt x="417384" y="129429"/>
                  </a:cubicBezTo>
                  <a:cubicBezTo>
                    <a:pt x="428796" y="152254"/>
                    <a:pt x="437654" y="159646"/>
                    <a:pt x="422827" y="189301"/>
                  </a:cubicBezTo>
                  <a:cubicBezTo>
                    <a:pt x="418770" y="197415"/>
                    <a:pt x="408312" y="200186"/>
                    <a:pt x="401055" y="205629"/>
                  </a:cubicBezTo>
                  <a:cubicBezTo>
                    <a:pt x="394087" y="203887"/>
                    <a:pt x="370758" y="198645"/>
                    <a:pt x="362955" y="194744"/>
                  </a:cubicBezTo>
                  <a:cubicBezTo>
                    <a:pt x="357104" y="191819"/>
                    <a:pt x="352070" y="187487"/>
                    <a:pt x="346627" y="183858"/>
                  </a:cubicBezTo>
                  <a:cubicBezTo>
                    <a:pt x="341184" y="185672"/>
                    <a:pt x="334778" y="185717"/>
                    <a:pt x="330298" y="189301"/>
                  </a:cubicBezTo>
                  <a:cubicBezTo>
                    <a:pt x="315061" y="201490"/>
                    <a:pt x="315349" y="221651"/>
                    <a:pt x="324855" y="238286"/>
                  </a:cubicBezTo>
                  <a:cubicBezTo>
                    <a:pt x="327702" y="243267"/>
                    <a:pt x="335497" y="242971"/>
                    <a:pt x="341184" y="243729"/>
                  </a:cubicBezTo>
                  <a:cubicBezTo>
                    <a:pt x="362839" y="246616"/>
                    <a:pt x="384727" y="247358"/>
                    <a:pt x="406498" y="249172"/>
                  </a:cubicBezTo>
                  <a:cubicBezTo>
                    <a:pt x="408312" y="256429"/>
                    <a:pt x="409886" y="263751"/>
                    <a:pt x="411941" y="270944"/>
                  </a:cubicBezTo>
                  <a:cubicBezTo>
                    <a:pt x="416937" y="288431"/>
                    <a:pt x="427329" y="298722"/>
                    <a:pt x="401055" y="314486"/>
                  </a:cubicBezTo>
                  <a:cubicBezTo>
                    <a:pt x="390054" y="321086"/>
                    <a:pt x="375655" y="318115"/>
                    <a:pt x="362955" y="319929"/>
                  </a:cubicBezTo>
                  <a:cubicBezTo>
                    <a:pt x="290384" y="318115"/>
                    <a:pt x="217667" y="319424"/>
                    <a:pt x="145241" y="314486"/>
                  </a:cubicBezTo>
                  <a:cubicBezTo>
                    <a:pt x="137146" y="313934"/>
                    <a:pt x="125801" y="311373"/>
                    <a:pt x="123469" y="303601"/>
                  </a:cubicBezTo>
                  <a:cubicBezTo>
                    <a:pt x="114709" y="274401"/>
                    <a:pt x="123456" y="258854"/>
                    <a:pt x="145241" y="249172"/>
                  </a:cubicBezTo>
                  <a:cubicBezTo>
                    <a:pt x="155727" y="244512"/>
                    <a:pt x="177898" y="238286"/>
                    <a:pt x="177898" y="238286"/>
                  </a:cubicBezTo>
                  <a:cubicBezTo>
                    <a:pt x="181527" y="229215"/>
                    <a:pt x="188784" y="220842"/>
                    <a:pt x="188784" y="211072"/>
                  </a:cubicBezTo>
                  <a:cubicBezTo>
                    <a:pt x="188784" y="154561"/>
                    <a:pt x="151475" y="180448"/>
                    <a:pt x="107141" y="183858"/>
                  </a:cubicBezTo>
                  <a:cubicBezTo>
                    <a:pt x="75416" y="194433"/>
                    <a:pt x="76234" y="196543"/>
                    <a:pt x="25498" y="183858"/>
                  </a:cubicBezTo>
                  <a:cubicBezTo>
                    <a:pt x="16697" y="181658"/>
                    <a:pt x="10984" y="172972"/>
                    <a:pt x="3727" y="167529"/>
                  </a:cubicBezTo>
                  <a:cubicBezTo>
                    <a:pt x="-10957" y="108796"/>
                    <a:pt x="21870" y="44158"/>
                    <a:pt x="30941" y="20572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B567DCB-C078-4250-4CE3-1CEDFED03745}"/>
              </a:ext>
            </a:extLst>
          </p:cNvPr>
          <p:cNvSpPr txBox="1"/>
          <p:nvPr/>
        </p:nvSpPr>
        <p:spPr>
          <a:xfrm>
            <a:off x="85058" y="177279"/>
            <a:ext cx="3196023" cy="3693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Science Complex Mitigation Plan</a:t>
            </a:r>
          </a:p>
          <a:p>
            <a:r>
              <a:rPr lang="en-US" b="1" dirty="0"/>
              <a:t> 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Re-route </a:t>
            </a:r>
            <a:r>
              <a:rPr lang="en-US" b="1" dirty="0"/>
              <a:t>Klamath</a:t>
            </a:r>
            <a:r>
              <a:rPr lang="en-US" dirty="0"/>
              <a:t>, </a:t>
            </a:r>
            <a:r>
              <a:rPr lang="en-US" b="1" dirty="0"/>
              <a:t>Pacific</a:t>
            </a:r>
            <a:r>
              <a:rPr lang="en-US" dirty="0"/>
              <a:t>, </a:t>
            </a:r>
            <a:r>
              <a:rPr lang="en-US" b="1" dirty="0"/>
              <a:t>Columbia</a:t>
            </a:r>
            <a:r>
              <a:rPr lang="en-US" dirty="0"/>
              <a:t>, </a:t>
            </a:r>
            <a:r>
              <a:rPr lang="en-US" b="1" dirty="0"/>
              <a:t>Willamette</a:t>
            </a:r>
            <a:r>
              <a:rPr lang="en-US" dirty="0"/>
              <a:t> and </a:t>
            </a:r>
            <a:r>
              <a:rPr lang="en-US" b="1" dirty="0"/>
              <a:t>Streisinger</a:t>
            </a:r>
            <a:r>
              <a:rPr lang="en-US" dirty="0"/>
              <a:t> to Feeders 5 and 7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Rent 7 Temporary  Generators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Connect Temp Generators to Feeders 5 and 7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8E4F73E-88AF-5CFC-D50C-BE738DD9E27A}"/>
              </a:ext>
            </a:extLst>
          </p:cNvPr>
          <p:cNvSpPr/>
          <p:nvPr/>
        </p:nvSpPr>
        <p:spPr>
          <a:xfrm>
            <a:off x="5972175" y="1562100"/>
            <a:ext cx="533400" cy="361950"/>
          </a:xfrm>
          <a:custGeom>
            <a:avLst/>
            <a:gdLst>
              <a:gd name="csX0" fmla="*/ 66675 w 533400"/>
              <a:gd name="csY0" fmla="*/ 76200 h 361950"/>
              <a:gd name="csX1" fmla="*/ 0 w 533400"/>
              <a:gd name="csY1" fmla="*/ 76200 h 361950"/>
              <a:gd name="csX2" fmla="*/ 228600 w 533400"/>
              <a:gd name="csY2" fmla="*/ 19050 h 361950"/>
              <a:gd name="csX3" fmla="*/ 342900 w 533400"/>
              <a:gd name="csY3" fmla="*/ 0 h 361950"/>
              <a:gd name="csX4" fmla="*/ 447675 w 533400"/>
              <a:gd name="csY4" fmla="*/ 104775 h 361950"/>
              <a:gd name="csX5" fmla="*/ 504825 w 533400"/>
              <a:gd name="csY5" fmla="*/ 114300 h 361950"/>
              <a:gd name="csX6" fmla="*/ 533400 w 533400"/>
              <a:gd name="csY6" fmla="*/ 361950 h 361950"/>
              <a:gd name="csX7" fmla="*/ 285750 w 533400"/>
              <a:gd name="csY7" fmla="*/ 323850 h 361950"/>
              <a:gd name="csX8" fmla="*/ 19050 w 533400"/>
              <a:gd name="csY8" fmla="*/ 276225 h 361950"/>
              <a:gd name="csX9" fmla="*/ 66675 w 533400"/>
              <a:gd name="csY9" fmla="*/ 76200 h 3619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533400" h="361950">
                <a:moveTo>
                  <a:pt x="66675" y="76200"/>
                </a:moveTo>
                <a:lnTo>
                  <a:pt x="0" y="76200"/>
                </a:lnTo>
                <a:lnTo>
                  <a:pt x="228600" y="19050"/>
                </a:lnTo>
                <a:lnTo>
                  <a:pt x="342900" y="0"/>
                </a:lnTo>
                <a:lnTo>
                  <a:pt x="447675" y="104775"/>
                </a:lnTo>
                <a:lnTo>
                  <a:pt x="504825" y="114300"/>
                </a:lnTo>
                <a:lnTo>
                  <a:pt x="533400" y="361950"/>
                </a:lnTo>
                <a:lnTo>
                  <a:pt x="285750" y="323850"/>
                </a:lnTo>
                <a:lnTo>
                  <a:pt x="19050" y="276225"/>
                </a:lnTo>
                <a:lnTo>
                  <a:pt x="66675" y="7620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DC47C0C-241C-3951-CA58-12E8B89F65CD}"/>
              </a:ext>
            </a:extLst>
          </p:cNvPr>
          <p:cNvSpPr/>
          <p:nvPr/>
        </p:nvSpPr>
        <p:spPr>
          <a:xfrm>
            <a:off x="7354469" y="2967593"/>
            <a:ext cx="678787" cy="723666"/>
          </a:xfrm>
          <a:custGeom>
            <a:avLst/>
            <a:gdLst>
              <a:gd name="csX0" fmla="*/ 33659 w 678787"/>
              <a:gd name="csY0" fmla="*/ 5609 h 723666"/>
              <a:gd name="csX1" fmla="*/ 33659 w 678787"/>
              <a:gd name="csY1" fmla="*/ 5609 h 723666"/>
              <a:gd name="csX2" fmla="*/ 179514 w 678787"/>
              <a:gd name="csY2" fmla="*/ 0 h 723666"/>
              <a:gd name="csX3" fmla="*/ 286100 w 678787"/>
              <a:gd name="csY3" fmla="*/ 5609 h 723666"/>
              <a:gd name="csX4" fmla="*/ 678787 w 678787"/>
              <a:gd name="csY4" fmla="*/ 11219 h 723666"/>
              <a:gd name="csX5" fmla="*/ 667568 w 678787"/>
              <a:gd name="csY5" fmla="*/ 656348 h 723666"/>
              <a:gd name="csX6" fmla="*/ 286100 w 678787"/>
              <a:gd name="csY6" fmla="*/ 723666 h 723666"/>
              <a:gd name="csX7" fmla="*/ 95367 w 678787"/>
              <a:gd name="csY7" fmla="*/ 695617 h 723666"/>
              <a:gd name="csX8" fmla="*/ 0 w 678787"/>
              <a:gd name="csY8" fmla="*/ 527322 h 723666"/>
              <a:gd name="csX9" fmla="*/ 5610 w 678787"/>
              <a:gd name="csY9" fmla="*/ 140245 h 723666"/>
              <a:gd name="csX10" fmla="*/ 33659 w 678787"/>
              <a:gd name="csY10" fmla="*/ 5609 h 7236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678787" h="723666">
                <a:moveTo>
                  <a:pt x="33659" y="5609"/>
                </a:moveTo>
                <a:lnTo>
                  <a:pt x="33659" y="5609"/>
                </a:lnTo>
                <a:cubicBezTo>
                  <a:pt x="82277" y="3739"/>
                  <a:pt x="130860" y="0"/>
                  <a:pt x="179514" y="0"/>
                </a:cubicBezTo>
                <a:cubicBezTo>
                  <a:pt x="215092" y="0"/>
                  <a:pt x="250547" y="4292"/>
                  <a:pt x="286100" y="5609"/>
                </a:cubicBezTo>
                <a:cubicBezTo>
                  <a:pt x="488050" y="13088"/>
                  <a:pt x="476759" y="11219"/>
                  <a:pt x="678787" y="11219"/>
                </a:cubicBezTo>
                <a:lnTo>
                  <a:pt x="667568" y="656348"/>
                </a:lnTo>
                <a:lnTo>
                  <a:pt x="286100" y="723666"/>
                </a:lnTo>
                <a:lnTo>
                  <a:pt x="95367" y="695617"/>
                </a:lnTo>
                <a:lnTo>
                  <a:pt x="0" y="527322"/>
                </a:lnTo>
                <a:lnTo>
                  <a:pt x="5610" y="140245"/>
                </a:lnTo>
                <a:lnTo>
                  <a:pt x="33659" y="56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877748E-640B-1006-FC41-39F54837DF7A}"/>
              </a:ext>
            </a:extLst>
          </p:cNvPr>
          <p:cNvSpPr/>
          <p:nvPr/>
        </p:nvSpPr>
        <p:spPr>
          <a:xfrm>
            <a:off x="5879805" y="2190307"/>
            <a:ext cx="239232" cy="356191"/>
          </a:xfrm>
          <a:custGeom>
            <a:avLst/>
            <a:gdLst>
              <a:gd name="csX0" fmla="*/ 233916 w 239232"/>
              <a:gd name="csY0" fmla="*/ 0 h 356191"/>
              <a:gd name="csX1" fmla="*/ 239232 w 239232"/>
              <a:gd name="csY1" fmla="*/ 356191 h 356191"/>
              <a:gd name="csX2" fmla="*/ 0 w 239232"/>
              <a:gd name="csY2" fmla="*/ 334926 h 356191"/>
              <a:gd name="csX3" fmla="*/ 233916 w 239232"/>
              <a:gd name="csY3" fmla="*/ 0 h 35619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39232" h="356191">
                <a:moveTo>
                  <a:pt x="233916" y="0"/>
                </a:moveTo>
                <a:lnTo>
                  <a:pt x="239232" y="356191"/>
                </a:lnTo>
                <a:lnTo>
                  <a:pt x="0" y="334926"/>
                </a:lnTo>
                <a:lnTo>
                  <a:pt x="233916" y="0"/>
                </a:lnTo>
                <a:close/>
              </a:path>
            </a:pathLst>
          </a:custGeom>
          <a:solidFill>
            <a:srgbClr val="F5BA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5D912BC-D546-7184-9865-9DA162B7F608}"/>
              </a:ext>
            </a:extLst>
          </p:cNvPr>
          <p:cNvSpPr/>
          <p:nvPr/>
        </p:nvSpPr>
        <p:spPr>
          <a:xfrm>
            <a:off x="6117465" y="2233197"/>
            <a:ext cx="332275" cy="242122"/>
          </a:xfrm>
          <a:custGeom>
            <a:avLst/>
            <a:gdLst>
              <a:gd name="csX0" fmla="*/ 5151 w 332275"/>
              <a:gd name="csY0" fmla="*/ 61818 h 242122"/>
              <a:gd name="csX1" fmla="*/ 59243 w 332275"/>
              <a:gd name="csY1" fmla="*/ 61818 h 242122"/>
              <a:gd name="csX2" fmla="*/ 61818 w 332275"/>
              <a:gd name="csY2" fmla="*/ 18030 h 242122"/>
              <a:gd name="csX3" fmla="*/ 61818 w 332275"/>
              <a:gd name="csY3" fmla="*/ 0 h 242122"/>
              <a:gd name="csX4" fmla="*/ 249850 w 332275"/>
              <a:gd name="csY4" fmla="*/ 2575 h 242122"/>
              <a:gd name="csX5" fmla="*/ 247274 w 332275"/>
              <a:gd name="csY5" fmla="*/ 28333 h 242122"/>
              <a:gd name="csX6" fmla="*/ 291062 w 332275"/>
              <a:gd name="csY6" fmla="*/ 28333 h 242122"/>
              <a:gd name="csX7" fmla="*/ 285911 w 332275"/>
              <a:gd name="csY7" fmla="*/ 195758 h 242122"/>
              <a:gd name="csX8" fmla="*/ 324547 w 332275"/>
              <a:gd name="csY8" fmla="*/ 195758 h 242122"/>
              <a:gd name="csX9" fmla="*/ 332275 w 332275"/>
              <a:gd name="csY9" fmla="*/ 229244 h 242122"/>
              <a:gd name="csX10" fmla="*/ 236971 w 332275"/>
              <a:gd name="csY10" fmla="*/ 229244 h 242122"/>
              <a:gd name="csX11" fmla="*/ 236971 w 332275"/>
              <a:gd name="csY11" fmla="*/ 211213 h 242122"/>
              <a:gd name="csX12" fmla="*/ 175152 w 332275"/>
              <a:gd name="csY12" fmla="*/ 211213 h 242122"/>
              <a:gd name="csX13" fmla="*/ 175152 w 332275"/>
              <a:gd name="csY13" fmla="*/ 242122 h 242122"/>
              <a:gd name="csX14" fmla="*/ 118485 w 332275"/>
              <a:gd name="csY14" fmla="*/ 239547 h 242122"/>
              <a:gd name="csX15" fmla="*/ 118485 w 332275"/>
              <a:gd name="csY15" fmla="*/ 139091 h 242122"/>
              <a:gd name="csX16" fmla="*/ 0 w 332275"/>
              <a:gd name="csY16" fmla="*/ 139091 h 242122"/>
              <a:gd name="csX17" fmla="*/ 5151 w 332275"/>
              <a:gd name="csY17" fmla="*/ 61818 h 2421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332275" h="242122">
                <a:moveTo>
                  <a:pt x="5151" y="61818"/>
                </a:moveTo>
                <a:lnTo>
                  <a:pt x="59243" y="61818"/>
                </a:lnTo>
                <a:lnTo>
                  <a:pt x="61818" y="18030"/>
                </a:lnTo>
                <a:lnTo>
                  <a:pt x="61818" y="0"/>
                </a:lnTo>
                <a:lnTo>
                  <a:pt x="249850" y="2575"/>
                </a:lnTo>
                <a:lnTo>
                  <a:pt x="247274" y="28333"/>
                </a:lnTo>
                <a:lnTo>
                  <a:pt x="291062" y="28333"/>
                </a:lnTo>
                <a:lnTo>
                  <a:pt x="285911" y="195758"/>
                </a:lnTo>
                <a:lnTo>
                  <a:pt x="324547" y="195758"/>
                </a:lnTo>
                <a:lnTo>
                  <a:pt x="332275" y="229244"/>
                </a:lnTo>
                <a:lnTo>
                  <a:pt x="236971" y="229244"/>
                </a:lnTo>
                <a:lnTo>
                  <a:pt x="236971" y="211213"/>
                </a:lnTo>
                <a:lnTo>
                  <a:pt x="175152" y="211213"/>
                </a:lnTo>
                <a:lnTo>
                  <a:pt x="175152" y="242122"/>
                </a:lnTo>
                <a:lnTo>
                  <a:pt x="118485" y="239547"/>
                </a:lnTo>
                <a:lnTo>
                  <a:pt x="118485" y="139091"/>
                </a:lnTo>
                <a:lnTo>
                  <a:pt x="0" y="139091"/>
                </a:lnTo>
                <a:cubicBezTo>
                  <a:pt x="859" y="113333"/>
                  <a:pt x="1717" y="87576"/>
                  <a:pt x="5151" y="61818"/>
                </a:cubicBezTo>
                <a:close/>
              </a:path>
            </a:pathLst>
          </a:custGeom>
          <a:solidFill>
            <a:srgbClr val="F5BA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08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EF625-52E5-A763-B3E3-2CCC525E3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84AC02B-D66C-CF7C-7995-C3A2457750FD}"/>
              </a:ext>
            </a:extLst>
          </p:cNvPr>
          <p:cNvSpPr/>
          <p:nvPr/>
        </p:nvSpPr>
        <p:spPr>
          <a:xfrm>
            <a:off x="5403474" y="2311775"/>
            <a:ext cx="227706" cy="214255"/>
          </a:xfrm>
          <a:custGeom>
            <a:avLst/>
            <a:gdLst>
              <a:gd name="connsiteX0" fmla="*/ 14346 w 227706"/>
              <a:gd name="connsiteY0" fmla="*/ 4705 h 214255"/>
              <a:gd name="connsiteX1" fmla="*/ 143886 w 227706"/>
              <a:gd name="connsiteY1" fmla="*/ 895 h 214255"/>
              <a:gd name="connsiteX2" fmla="*/ 189606 w 227706"/>
              <a:gd name="connsiteY2" fmla="*/ 8515 h 214255"/>
              <a:gd name="connsiteX3" fmla="*/ 227706 w 227706"/>
              <a:gd name="connsiteY3" fmla="*/ 46615 h 214255"/>
              <a:gd name="connsiteX4" fmla="*/ 223896 w 227706"/>
              <a:gd name="connsiteY4" fmla="*/ 149485 h 214255"/>
              <a:gd name="connsiteX5" fmla="*/ 220086 w 227706"/>
              <a:gd name="connsiteY5" fmla="*/ 172345 h 214255"/>
              <a:gd name="connsiteX6" fmla="*/ 216276 w 227706"/>
              <a:gd name="connsiteY6" fmla="*/ 206635 h 214255"/>
              <a:gd name="connsiteX7" fmla="*/ 201036 w 227706"/>
              <a:gd name="connsiteY7" fmla="*/ 214255 h 214255"/>
              <a:gd name="connsiteX8" fmla="*/ 193416 w 227706"/>
              <a:gd name="connsiteY8" fmla="*/ 202825 h 214255"/>
              <a:gd name="connsiteX9" fmla="*/ 181986 w 227706"/>
              <a:gd name="connsiteY9" fmla="*/ 199015 h 214255"/>
              <a:gd name="connsiteX10" fmla="*/ 166746 w 227706"/>
              <a:gd name="connsiteY10" fmla="*/ 191395 h 214255"/>
              <a:gd name="connsiteX11" fmla="*/ 151506 w 227706"/>
              <a:gd name="connsiteY11" fmla="*/ 187585 h 214255"/>
              <a:gd name="connsiteX12" fmla="*/ 140076 w 227706"/>
              <a:gd name="connsiteY12" fmla="*/ 183775 h 214255"/>
              <a:gd name="connsiteX13" fmla="*/ 48636 w 227706"/>
              <a:gd name="connsiteY13" fmla="*/ 187585 h 214255"/>
              <a:gd name="connsiteX14" fmla="*/ 37206 w 227706"/>
              <a:gd name="connsiteY14" fmla="*/ 199015 h 214255"/>
              <a:gd name="connsiteX15" fmla="*/ 10536 w 227706"/>
              <a:gd name="connsiteY15" fmla="*/ 202825 h 214255"/>
              <a:gd name="connsiteX16" fmla="*/ 10536 w 227706"/>
              <a:gd name="connsiteY16" fmla="*/ 126625 h 214255"/>
              <a:gd name="connsiteX17" fmla="*/ 18156 w 227706"/>
              <a:gd name="connsiteY17" fmla="*/ 115195 h 214255"/>
              <a:gd name="connsiteX18" fmla="*/ 33396 w 227706"/>
              <a:gd name="connsiteY18" fmla="*/ 111385 h 214255"/>
              <a:gd name="connsiteX19" fmla="*/ 44826 w 227706"/>
              <a:gd name="connsiteY19" fmla="*/ 107575 h 214255"/>
              <a:gd name="connsiteX20" fmla="*/ 41016 w 227706"/>
              <a:gd name="connsiteY20" fmla="*/ 50425 h 214255"/>
              <a:gd name="connsiteX21" fmla="*/ 33396 w 227706"/>
              <a:gd name="connsiteY21" fmla="*/ 38995 h 214255"/>
              <a:gd name="connsiteX22" fmla="*/ 14346 w 227706"/>
              <a:gd name="connsiteY22" fmla="*/ 4705 h 21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7706" h="214255">
                <a:moveTo>
                  <a:pt x="14346" y="4705"/>
                </a:moveTo>
                <a:cubicBezTo>
                  <a:pt x="32761" y="-1645"/>
                  <a:pt x="100698" y="-44"/>
                  <a:pt x="143886" y="895"/>
                </a:cubicBezTo>
                <a:cubicBezTo>
                  <a:pt x="159333" y="1231"/>
                  <a:pt x="177812" y="-1465"/>
                  <a:pt x="189606" y="8515"/>
                </a:cubicBezTo>
                <a:cubicBezTo>
                  <a:pt x="251039" y="60496"/>
                  <a:pt x="125633" y="35274"/>
                  <a:pt x="227706" y="46615"/>
                </a:cubicBezTo>
                <a:cubicBezTo>
                  <a:pt x="226436" y="80905"/>
                  <a:pt x="225972" y="115234"/>
                  <a:pt x="223896" y="149485"/>
                </a:cubicBezTo>
                <a:cubicBezTo>
                  <a:pt x="223429" y="157196"/>
                  <a:pt x="221107" y="164688"/>
                  <a:pt x="220086" y="172345"/>
                </a:cubicBezTo>
                <a:cubicBezTo>
                  <a:pt x="218566" y="183744"/>
                  <a:pt x="221035" y="196165"/>
                  <a:pt x="216276" y="206635"/>
                </a:cubicBezTo>
                <a:cubicBezTo>
                  <a:pt x="213926" y="211806"/>
                  <a:pt x="206116" y="211715"/>
                  <a:pt x="201036" y="214255"/>
                </a:cubicBezTo>
                <a:cubicBezTo>
                  <a:pt x="198496" y="210445"/>
                  <a:pt x="196992" y="205686"/>
                  <a:pt x="193416" y="202825"/>
                </a:cubicBezTo>
                <a:cubicBezTo>
                  <a:pt x="190280" y="200316"/>
                  <a:pt x="185677" y="200597"/>
                  <a:pt x="181986" y="199015"/>
                </a:cubicBezTo>
                <a:cubicBezTo>
                  <a:pt x="176766" y="196778"/>
                  <a:pt x="172064" y="193389"/>
                  <a:pt x="166746" y="191395"/>
                </a:cubicBezTo>
                <a:cubicBezTo>
                  <a:pt x="161843" y="189556"/>
                  <a:pt x="156541" y="189024"/>
                  <a:pt x="151506" y="187585"/>
                </a:cubicBezTo>
                <a:cubicBezTo>
                  <a:pt x="147644" y="186482"/>
                  <a:pt x="143886" y="185045"/>
                  <a:pt x="140076" y="183775"/>
                </a:cubicBezTo>
                <a:cubicBezTo>
                  <a:pt x="109596" y="185045"/>
                  <a:pt x="78813" y="183114"/>
                  <a:pt x="48636" y="187585"/>
                </a:cubicBezTo>
                <a:cubicBezTo>
                  <a:pt x="43306" y="188375"/>
                  <a:pt x="42209" y="197014"/>
                  <a:pt x="37206" y="199015"/>
                </a:cubicBezTo>
                <a:cubicBezTo>
                  <a:pt x="28868" y="202350"/>
                  <a:pt x="19426" y="201555"/>
                  <a:pt x="10536" y="202825"/>
                </a:cubicBezTo>
                <a:cubicBezTo>
                  <a:pt x="-5130" y="171492"/>
                  <a:pt x="-1797" y="185205"/>
                  <a:pt x="10536" y="126625"/>
                </a:cubicBezTo>
                <a:cubicBezTo>
                  <a:pt x="11479" y="122144"/>
                  <a:pt x="14346" y="117735"/>
                  <a:pt x="18156" y="115195"/>
                </a:cubicBezTo>
                <a:cubicBezTo>
                  <a:pt x="22513" y="112290"/>
                  <a:pt x="28361" y="112824"/>
                  <a:pt x="33396" y="111385"/>
                </a:cubicBezTo>
                <a:cubicBezTo>
                  <a:pt x="37258" y="110282"/>
                  <a:pt x="41016" y="108845"/>
                  <a:pt x="44826" y="107575"/>
                </a:cubicBezTo>
                <a:cubicBezTo>
                  <a:pt x="51238" y="81926"/>
                  <a:pt x="51854" y="88360"/>
                  <a:pt x="41016" y="50425"/>
                </a:cubicBezTo>
                <a:cubicBezTo>
                  <a:pt x="39758" y="46022"/>
                  <a:pt x="35752" y="42922"/>
                  <a:pt x="33396" y="38995"/>
                </a:cubicBezTo>
                <a:cubicBezTo>
                  <a:pt x="31935" y="36560"/>
                  <a:pt x="-4069" y="11055"/>
                  <a:pt x="14346" y="4705"/>
                </a:cubicBezTo>
                <a:close/>
              </a:path>
            </a:pathLst>
          </a:cu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E08FCD7-3444-192C-F962-80B8279A3139}"/>
              </a:ext>
            </a:extLst>
          </p:cNvPr>
          <p:cNvSpPr/>
          <p:nvPr/>
        </p:nvSpPr>
        <p:spPr>
          <a:xfrm>
            <a:off x="5398308" y="2105877"/>
            <a:ext cx="103332" cy="100113"/>
          </a:xfrm>
          <a:custGeom>
            <a:avLst/>
            <a:gdLst>
              <a:gd name="connsiteX0" fmla="*/ 11892 w 103332"/>
              <a:gd name="connsiteY0" fmla="*/ 4863 h 100113"/>
              <a:gd name="connsiteX1" fmla="*/ 84282 w 103332"/>
              <a:gd name="connsiteY1" fmla="*/ 8673 h 100113"/>
              <a:gd name="connsiteX2" fmla="*/ 88092 w 103332"/>
              <a:gd name="connsiteY2" fmla="*/ 20103 h 100113"/>
              <a:gd name="connsiteX3" fmla="*/ 95712 w 103332"/>
              <a:gd name="connsiteY3" fmla="*/ 46773 h 100113"/>
              <a:gd name="connsiteX4" fmla="*/ 103332 w 103332"/>
              <a:gd name="connsiteY4" fmla="*/ 58203 h 100113"/>
              <a:gd name="connsiteX5" fmla="*/ 99522 w 103332"/>
              <a:gd name="connsiteY5" fmla="*/ 69633 h 100113"/>
              <a:gd name="connsiteX6" fmla="*/ 69042 w 103332"/>
              <a:gd name="connsiteY6" fmla="*/ 77253 h 100113"/>
              <a:gd name="connsiteX7" fmla="*/ 57612 w 103332"/>
              <a:gd name="connsiteY7" fmla="*/ 84873 h 100113"/>
              <a:gd name="connsiteX8" fmla="*/ 46182 w 103332"/>
              <a:gd name="connsiteY8" fmla="*/ 96303 h 100113"/>
              <a:gd name="connsiteX9" fmla="*/ 30942 w 103332"/>
              <a:gd name="connsiteY9" fmla="*/ 100113 h 100113"/>
              <a:gd name="connsiteX10" fmla="*/ 15702 w 103332"/>
              <a:gd name="connsiteY10" fmla="*/ 96303 h 100113"/>
              <a:gd name="connsiteX11" fmla="*/ 8082 w 103332"/>
              <a:gd name="connsiteY11" fmla="*/ 84873 h 100113"/>
              <a:gd name="connsiteX12" fmla="*/ 4272 w 103332"/>
              <a:gd name="connsiteY12" fmla="*/ 73443 h 100113"/>
              <a:gd name="connsiteX13" fmla="*/ 11892 w 103332"/>
              <a:gd name="connsiteY13" fmla="*/ 4863 h 1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3332" h="100113">
                <a:moveTo>
                  <a:pt x="11892" y="4863"/>
                </a:moveTo>
                <a:cubicBezTo>
                  <a:pt x="25227" y="-5932"/>
                  <a:pt x="60588" y="3934"/>
                  <a:pt x="84282" y="8673"/>
                </a:cubicBezTo>
                <a:cubicBezTo>
                  <a:pt x="88220" y="9461"/>
                  <a:pt x="86989" y="16241"/>
                  <a:pt x="88092" y="20103"/>
                </a:cubicBezTo>
                <a:cubicBezTo>
                  <a:pt x="89720" y="25800"/>
                  <a:pt x="92667" y="40683"/>
                  <a:pt x="95712" y="46773"/>
                </a:cubicBezTo>
                <a:cubicBezTo>
                  <a:pt x="97760" y="50869"/>
                  <a:pt x="100792" y="54393"/>
                  <a:pt x="103332" y="58203"/>
                </a:cubicBezTo>
                <a:cubicBezTo>
                  <a:pt x="102062" y="62013"/>
                  <a:pt x="103033" y="67683"/>
                  <a:pt x="99522" y="69633"/>
                </a:cubicBezTo>
                <a:cubicBezTo>
                  <a:pt x="90367" y="74719"/>
                  <a:pt x="69042" y="77253"/>
                  <a:pt x="69042" y="77253"/>
                </a:cubicBezTo>
                <a:cubicBezTo>
                  <a:pt x="65232" y="79793"/>
                  <a:pt x="61130" y="81942"/>
                  <a:pt x="57612" y="84873"/>
                </a:cubicBezTo>
                <a:cubicBezTo>
                  <a:pt x="53473" y="88322"/>
                  <a:pt x="50860" y="93630"/>
                  <a:pt x="46182" y="96303"/>
                </a:cubicBezTo>
                <a:cubicBezTo>
                  <a:pt x="41636" y="98901"/>
                  <a:pt x="36022" y="98843"/>
                  <a:pt x="30942" y="100113"/>
                </a:cubicBezTo>
                <a:cubicBezTo>
                  <a:pt x="25862" y="98843"/>
                  <a:pt x="20059" y="99208"/>
                  <a:pt x="15702" y="96303"/>
                </a:cubicBezTo>
                <a:cubicBezTo>
                  <a:pt x="11892" y="93763"/>
                  <a:pt x="10130" y="88969"/>
                  <a:pt x="8082" y="84873"/>
                </a:cubicBezTo>
                <a:cubicBezTo>
                  <a:pt x="6286" y="81281"/>
                  <a:pt x="5375" y="77305"/>
                  <a:pt x="4272" y="73443"/>
                </a:cubicBezTo>
                <a:cubicBezTo>
                  <a:pt x="-2926" y="48249"/>
                  <a:pt x="-1443" y="15658"/>
                  <a:pt x="11892" y="4863"/>
                </a:cubicBezTo>
                <a:close/>
              </a:path>
            </a:pathLst>
          </a:cu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AB983D5-3C52-D1BC-3146-0C9D6C398B3F}"/>
              </a:ext>
            </a:extLst>
          </p:cNvPr>
          <p:cNvSpPr/>
          <p:nvPr/>
        </p:nvSpPr>
        <p:spPr>
          <a:xfrm>
            <a:off x="5752551" y="2335530"/>
            <a:ext cx="107296" cy="179650"/>
          </a:xfrm>
          <a:custGeom>
            <a:avLst/>
            <a:gdLst>
              <a:gd name="connsiteX0" fmla="*/ 11979 w 107296"/>
              <a:gd name="connsiteY0" fmla="*/ 11430 h 179650"/>
              <a:gd name="connsiteX1" fmla="*/ 80559 w 107296"/>
              <a:gd name="connsiteY1" fmla="*/ 7620 h 179650"/>
              <a:gd name="connsiteX2" fmla="*/ 103419 w 107296"/>
              <a:gd name="connsiteY2" fmla="*/ 0 h 179650"/>
              <a:gd name="connsiteX3" fmla="*/ 107229 w 107296"/>
              <a:gd name="connsiteY3" fmla="*/ 11430 h 179650"/>
              <a:gd name="connsiteX4" fmla="*/ 99609 w 107296"/>
              <a:gd name="connsiteY4" fmla="*/ 121920 h 179650"/>
              <a:gd name="connsiteX5" fmla="*/ 95799 w 107296"/>
              <a:gd name="connsiteY5" fmla="*/ 167640 h 179650"/>
              <a:gd name="connsiteX6" fmla="*/ 91989 w 107296"/>
              <a:gd name="connsiteY6" fmla="*/ 179070 h 179650"/>
              <a:gd name="connsiteX7" fmla="*/ 69129 w 107296"/>
              <a:gd name="connsiteY7" fmla="*/ 175260 h 179650"/>
              <a:gd name="connsiteX8" fmla="*/ 46269 w 107296"/>
              <a:gd name="connsiteY8" fmla="*/ 163830 h 179650"/>
              <a:gd name="connsiteX9" fmla="*/ 42459 w 107296"/>
              <a:gd name="connsiteY9" fmla="*/ 148590 h 179650"/>
              <a:gd name="connsiteX10" fmla="*/ 11979 w 107296"/>
              <a:gd name="connsiteY10" fmla="*/ 140970 h 179650"/>
              <a:gd name="connsiteX11" fmla="*/ 4359 w 107296"/>
              <a:gd name="connsiteY11" fmla="*/ 91440 h 179650"/>
              <a:gd name="connsiteX12" fmla="*/ 549 w 107296"/>
              <a:gd name="connsiteY12" fmla="*/ 80010 h 179650"/>
              <a:gd name="connsiteX13" fmla="*/ 11979 w 107296"/>
              <a:gd name="connsiteY13" fmla="*/ 11430 h 17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7296" h="179650">
                <a:moveTo>
                  <a:pt x="11979" y="11430"/>
                </a:moveTo>
                <a:cubicBezTo>
                  <a:pt x="25314" y="-635"/>
                  <a:pt x="57841" y="10460"/>
                  <a:pt x="80559" y="7620"/>
                </a:cubicBezTo>
                <a:cubicBezTo>
                  <a:pt x="88529" y="6624"/>
                  <a:pt x="103419" y="0"/>
                  <a:pt x="103419" y="0"/>
                </a:cubicBezTo>
                <a:cubicBezTo>
                  <a:pt x="104689" y="3810"/>
                  <a:pt x="107229" y="7414"/>
                  <a:pt x="107229" y="11430"/>
                </a:cubicBezTo>
                <a:cubicBezTo>
                  <a:pt x="107229" y="88942"/>
                  <a:pt x="108536" y="77286"/>
                  <a:pt x="99609" y="121920"/>
                </a:cubicBezTo>
                <a:cubicBezTo>
                  <a:pt x="98339" y="137160"/>
                  <a:pt x="97820" y="152481"/>
                  <a:pt x="95799" y="167640"/>
                </a:cubicBezTo>
                <a:cubicBezTo>
                  <a:pt x="95268" y="171621"/>
                  <a:pt x="95851" y="177967"/>
                  <a:pt x="91989" y="179070"/>
                </a:cubicBezTo>
                <a:cubicBezTo>
                  <a:pt x="84561" y="181192"/>
                  <a:pt x="76670" y="176936"/>
                  <a:pt x="69129" y="175260"/>
                </a:cubicBezTo>
                <a:cubicBezTo>
                  <a:pt x="57298" y="172631"/>
                  <a:pt x="56544" y="170680"/>
                  <a:pt x="46269" y="163830"/>
                </a:cubicBezTo>
                <a:cubicBezTo>
                  <a:pt x="44999" y="158750"/>
                  <a:pt x="46816" y="151495"/>
                  <a:pt x="42459" y="148590"/>
                </a:cubicBezTo>
                <a:cubicBezTo>
                  <a:pt x="33745" y="142781"/>
                  <a:pt x="11979" y="140970"/>
                  <a:pt x="11979" y="140970"/>
                </a:cubicBezTo>
                <a:cubicBezTo>
                  <a:pt x="2808" y="113458"/>
                  <a:pt x="12778" y="146165"/>
                  <a:pt x="4359" y="91440"/>
                </a:cubicBezTo>
                <a:cubicBezTo>
                  <a:pt x="3748" y="87471"/>
                  <a:pt x="740" y="84022"/>
                  <a:pt x="549" y="80010"/>
                </a:cubicBezTo>
                <a:cubicBezTo>
                  <a:pt x="-538" y="57176"/>
                  <a:pt x="-1356" y="23495"/>
                  <a:pt x="11979" y="11430"/>
                </a:cubicBezTo>
                <a:close/>
              </a:path>
            </a:pathLst>
          </a:cu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0BC7BA5-4674-838D-ABD2-87B481971BB6}"/>
              </a:ext>
            </a:extLst>
          </p:cNvPr>
          <p:cNvSpPr/>
          <p:nvPr/>
        </p:nvSpPr>
        <p:spPr>
          <a:xfrm>
            <a:off x="5886126" y="2183048"/>
            <a:ext cx="541344" cy="354412"/>
          </a:xfrm>
          <a:custGeom>
            <a:avLst/>
            <a:gdLst>
              <a:gd name="connsiteX0" fmla="*/ 217494 w 541344"/>
              <a:gd name="connsiteY0" fmla="*/ 82 h 354412"/>
              <a:gd name="connsiteX1" fmla="*/ 225114 w 541344"/>
              <a:gd name="connsiteY1" fmla="*/ 19132 h 354412"/>
              <a:gd name="connsiteX2" fmla="*/ 228924 w 541344"/>
              <a:gd name="connsiteY2" fmla="*/ 45802 h 354412"/>
              <a:gd name="connsiteX3" fmla="*/ 236544 w 541344"/>
              <a:gd name="connsiteY3" fmla="*/ 110572 h 354412"/>
              <a:gd name="connsiteX4" fmla="*/ 282264 w 541344"/>
              <a:gd name="connsiteY4" fmla="*/ 106762 h 354412"/>
              <a:gd name="connsiteX5" fmla="*/ 286074 w 541344"/>
              <a:gd name="connsiteY5" fmla="*/ 91522 h 354412"/>
              <a:gd name="connsiteX6" fmla="*/ 289884 w 541344"/>
              <a:gd name="connsiteY6" fmla="*/ 53422 h 354412"/>
              <a:gd name="connsiteX7" fmla="*/ 316554 w 541344"/>
              <a:gd name="connsiteY7" fmla="*/ 41992 h 354412"/>
              <a:gd name="connsiteX8" fmla="*/ 381324 w 541344"/>
              <a:gd name="connsiteY8" fmla="*/ 45802 h 354412"/>
              <a:gd name="connsiteX9" fmla="*/ 404184 w 541344"/>
              <a:gd name="connsiteY9" fmla="*/ 49612 h 354412"/>
              <a:gd name="connsiteX10" fmla="*/ 453714 w 541344"/>
              <a:gd name="connsiteY10" fmla="*/ 53422 h 354412"/>
              <a:gd name="connsiteX11" fmla="*/ 476574 w 541344"/>
              <a:gd name="connsiteY11" fmla="*/ 76282 h 354412"/>
              <a:gd name="connsiteX12" fmla="*/ 499434 w 541344"/>
              <a:gd name="connsiteY12" fmla="*/ 80092 h 354412"/>
              <a:gd name="connsiteX13" fmla="*/ 507054 w 541344"/>
              <a:gd name="connsiteY13" fmla="*/ 118192 h 354412"/>
              <a:gd name="connsiteX14" fmla="*/ 514674 w 541344"/>
              <a:gd name="connsiteY14" fmla="*/ 156292 h 354412"/>
              <a:gd name="connsiteX15" fmla="*/ 518484 w 541344"/>
              <a:gd name="connsiteY15" fmla="*/ 167722 h 354412"/>
              <a:gd name="connsiteX16" fmla="*/ 533724 w 541344"/>
              <a:gd name="connsiteY16" fmla="*/ 221062 h 354412"/>
              <a:gd name="connsiteX17" fmla="*/ 541344 w 541344"/>
              <a:gd name="connsiteY17" fmla="*/ 232492 h 354412"/>
              <a:gd name="connsiteX18" fmla="*/ 533724 w 541344"/>
              <a:gd name="connsiteY18" fmla="*/ 282022 h 354412"/>
              <a:gd name="connsiteX19" fmla="*/ 507054 w 541344"/>
              <a:gd name="connsiteY19" fmla="*/ 278212 h 354412"/>
              <a:gd name="connsiteX20" fmla="*/ 484194 w 541344"/>
              <a:gd name="connsiteY20" fmla="*/ 266782 h 354412"/>
              <a:gd name="connsiteX21" fmla="*/ 468954 w 541344"/>
              <a:gd name="connsiteY21" fmla="*/ 259162 h 354412"/>
              <a:gd name="connsiteX22" fmla="*/ 419424 w 541344"/>
              <a:gd name="connsiteY22" fmla="*/ 262972 h 354412"/>
              <a:gd name="connsiteX23" fmla="*/ 385134 w 541344"/>
              <a:gd name="connsiteY23" fmla="*/ 266782 h 354412"/>
              <a:gd name="connsiteX24" fmla="*/ 373704 w 541344"/>
              <a:gd name="connsiteY24" fmla="*/ 285832 h 354412"/>
              <a:gd name="connsiteX25" fmla="*/ 362274 w 541344"/>
              <a:gd name="connsiteY25" fmla="*/ 282022 h 354412"/>
              <a:gd name="connsiteX26" fmla="*/ 350844 w 541344"/>
              <a:gd name="connsiteY26" fmla="*/ 255352 h 354412"/>
              <a:gd name="connsiteX27" fmla="*/ 347034 w 541344"/>
              <a:gd name="connsiteY27" fmla="*/ 198202 h 354412"/>
              <a:gd name="connsiteX28" fmla="*/ 339414 w 541344"/>
              <a:gd name="connsiteY28" fmla="*/ 182962 h 354412"/>
              <a:gd name="connsiteX29" fmla="*/ 327984 w 541344"/>
              <a:gd name="connsiteY29" fmla="*/ 179152 h 354412"/>
              <a:gd name="connsiteX30" fmla="*/ 305124 w 541344"/>
              <a:gd name="connsiteY30" fmla="*/ 175342 h 354412"/>
              <a:gd name="connsiteX31" fmla="*/ 263214 w 541344"/>
              <a:gd name="connsiteY31" fmla="*/ 171532 h 354412"/>
              <a:gd name="connsiteX32" fmla="*/ 221304 w 541344"/>
              <a:gd name="connsiteY32" fmla="*/ 175342 h 354412"/>
              <a:gd name="connsiteX33" fmla="*/ 217494 w 541344"/>
              <a:gd name="connsiteY33" fmla="*/ 194392 h 354412"/>
              <a:gd name="connsiteX34" fmla="*/ 221304 w 541344"/>
              <a:gd name="connsiteY34" fmla="*/ 259162 h 354412"/>
              <a:gd name="connsiteX35" fmla="*/ 213684 w 541344"/>
              <a:gd name="connsiteY35" fmla="*/ 335362 h 354412"/>
              <a:gd name="connsiteX36" fmla="*/ 206064 w 541344"/>
              <a:gd name="connsiteY36" fmla="*/ 346792 h 354412"/>
              <a:gd name="connsiteX37" fmla="*/ 183204 w 541344"/>
              <a:gd name="connsiteY37" fmla="*/ 354412 h 354412"/>
              <a:gd name="connsiteX38" fmla="*/ 80334 w 541344"/>
              <a:gd name="connsiteY38" fmla="*/ 346792 h 354412"/>
              <a:gd name="connsiteX39" fmla="*/ 30804 w 541344"/>
              <a:gd name="connsiteY39" fmla="*/ 335362 h 354412"/>
              <a:gd name="connsiteX40" fmla="*/ 324 w 541344"/>
              <a:gd name="connsiteY40" fmla="*/ 323932 h 354412"/>
              <a:gd name="connsiteX41" fmla="*/ 11754 w 541344"/>
              <a:gd name="connsiteY41" fmla="*/ 320122 h 354412"/>
              <a:gd name="connsiteX42" fmla="*/ 26994 w 541344"/>
              <a:gd name="connsiteY42" fmla="*/ 293452 h 354412"/>
              <a:gd name="connsiteX43" fmla="*/ 42234 w 541344"/>
              <a:gd name="connsiteY43" fmla="*/ 266782 h 354412"/>
              <a:gd name="connsiteX44" fmla="*/ 46044 w 541344"/>
              <a:gd name="connsiteY44" fmla="*/ 255352 h 354412"/>
              <a:gd name="connsiteX45" fmla="*/ 72714 w 541344"/>
              <a:gd name="connsiteY45" fmla="*/ 224872 h 354412"/>
              <a:gd name="connsiteX46" fmla="*/ 91764 w 541344"/>
              <a:gd name="connsiteY46" fmla="*/ 205822 h 354412"/>
              <a:gd name="connsiteX47" fmla="*/ 107004 w 541344"/>
              <a:gd name="connsiteY47" fmla="*/ 179152 h 354412"/>
              <a:gd name="connsiteX48" fmla="*/ 129864 w 541344"/>
              <a:gd name="connsiteY48" fmla="*/ 141052 h 354412"/>
              <a:gd name="connsiteX49" fmla="*/ 137484 w 541344"/>
              <a:gd name="connsiteY49" fmla="*/ 129622 h 354412"/>
              <a:gd name="connsiteX50" fmla="*/ 152724 w 541344"/>
              <a:gd name="connsiteY50" fmla="*/ 106762 h 354412"/>
              <a:gd name="connsiteX51" fmla="*/ 164154 w 541344"/>
              <a:gd name="connsiteY51" fmla="*/ 80092 h 354412"/>
              <a:gd name="connsiteX52" fmla="*/ 175584 w 541344"/>
              <a:gd name="connsiteY52" fmla="*/ 68662 h 354412"/>
              <a:gd name="connsiteX53" fmla="*/ 194634 w 541344"/>
              <a:gd name="connsiteY53" fmla="*/ 38182 h 354412"/>
              <a:gd name="connsiteX54" fmla="*/ 198444 w 541344"/>
              <a:gd name="connsiteY54" fmla="*/ 26752 h 354412"/>
              <a:gd name="connsiteX55" fmla="*/ 217494 w 541344"/>
              <a:gd name="connsiteY55" fmla="*/ 82 h 35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41344" h="354412">
                <a:moveTo>
                  <a:pt x="217494" y="82"/>
                </a:moveTo>
                <a:cubicBezTo>
                  <a:pt x="221939" y="-1188"/>
                  <a:pt x="223455" y="12497"/>
                  <a:pt x="225114" y="19132"/>
                </a:cubicBezTo>
                <a:cubicBezTo>
                  <a:pt x="227292" y="27844"/>
                  <a:pt x="227810" y="36891"/>
                  <a:pt x="228924" y="45802"/>
                </a:cubicBezTo>
                <a:cubicBezTo>
                  <a:pt x="231620" y="67373"/>
                  <a:pt x="234004" y="88982"/>
                  <a:pt x="236544" y="110572"/>
                </a:cubicBezTo>
                <a:cubicBezTo>
                  <a:pt x="251784" y="109302"/>
                  <a:pt x="267991" y="112252"/>
                  <a:pt x="282264" y="106762"/>
                </a:cubicBezTo>
                <a:cubicBezTo>
                  <a:pt x="287151" y="104882"/>
                  <a:pt x="285333" y="96706"/>
                  <a:pt x="286074" y="91522"/>
                </a:cubicBezTo>
                <a:cubicBezTo>
                  <a:pt x="287879" y="78887"/>
                  <a:pt x="285848" y="65530"/>
                  <a:pt x="289884" y="53422"/>
                </a:cubicBezTo>
                <a:cubicBezTo>
                  <a:pt x="292276" y="46246"/>
                  <a:pt x="312189" y="43083"/>
                  <a:pt x="316554" y="41992"/>
                </a:cubicBezTo>
                <a:cubicBezTo>
                  <a:pt x="338144" y="43262"/>
                  <a:pt x="359778" y="43928"/>
                  <a:pt x="381324" y="45802"/>
                </a:cubicBezTo>
                <a:cubicBezTo>
                  <a:pt x="389020" y="46471"/>
                  <a:pt x="396501" y="48803"/>
                  <a:pt x="404184" y="49612"/>
                </a:cubicBezTo>
                <a:cubicBezTo>
                  <a:pt x="420652" y="51345"/>
                  <a:pt x="437204" y="52152"/>
                  <a:pt x="453714" y="53422"/>
                </a:cubicBezTo>
                <a:cubicBezTo>
                  <a:pt x="460166" y="62024"/>
                  <a:pt x="465432" y="72568"/>
                  <a:pt x="476574" y="76282"/>
                </a:cubicBezTo>
                <a:cubicBezTo>
                  <a:pt x="483903" y="78725"/>
                  <a:pt x="491814" y="78822"/>
                  <a:pt x="499434" y="80092"/>
                </a:cubicBezTo>
                <a:cubicBezTo>
                  <a:pt x="507063" y="102978"/>
                  <a:pt x="500487" y="80979"/>
                  <a:pt x="507054" y="118192"/>
                </a:cubicBezTo>
                <a:cubicBezTo>
                  <a:pt x="509305" y="130946"/>
                  <a:pt x="512134" y="143592"/>
                  <a:pt x="514674" y="156292"/>
                </a:cubicBezTo>
                <a:cubicBezTo>
                  <a:pt x="515462" y="160230"/>
                  <a:pt x="517581" y="163809"/>
                  <a:pt x="518484" y="167722"/>
                </a:cubicBezTo>
                <a:cubicBezTo>
                  <a:pt x="526512" y="202510"/>
                  <a:pt x="520621" y="198133"/>
                  <a:pt x="533724" y="221062"/>
                </a:cubicBezTo>
                <a:cubicBezTo>
                  <a:pt x="535996" y="225038"/>
                  <a:pt x="538804" y="228682"/>
                  <a:pt x="541344" y="232492"/>
                </a:cubicBezTo>
                <a:cubicBezTo>
                  <a:pt x="538804" y="249002"/>
                  <a:pt x="543747" y="268659"/>
                  <a:pt x="533724" y="282022"/>
                </a:cubicBezTo>
                <a:cubicBezTo>
                  <a:pt x="528336" y="289206"/>
                  <a:pt x="515860" y="279973"/>
                  <a:pt x="507054" y="278212"/>
                </a:cubicBezTo>
                <a:cubicBezTo>
                  <a:pt x="493620" y="275525"/>
                  <a:pt x="496297" y="273698"/>
                  <a:pt x="484194" y="266782"/>
                </a:cubicBezTo>
                <a:cubicBezTo>
                  <a:pt x="479263" y="263964"/>
                  <a:pt x="474034" y="261702"/>
                  <a:pt x="468954" y="259162"/>
                </a:cubicBezTo>
                <a:lnTo>
                  <a:pt x="419424" y="262972"/>
                </a:lnTo>
                <a:cubicBezTo>
                  <a:pt x="407971" y="264013"/>
                  <a:pt x="395420" y="261639"/>
                  <a:pt x="385134" y="266782"/>
                </a:cubicBezTo>
                <a:cubicBezTo>
                  <a:pt x="378510" y="270094"/>
                  <a:pt x="377514" y="279482"/>
                  <a:pt x="373704" y="285832"/>
                </a:cubicBezTo>
                <a:cubicBezTo>
                  <a:pt x="369894" y="284562"/>
                  <a:pt x="365114" y="284862"/>
                  <a:pt x="362274" y="282022"/>
                </a:cubicBezTo>
                <a:cubicBezTo>
                  <a:pt x="357566" y="277314"/>
                  <a:pt x="353121" y="262183"/>
                  <a:pt x="350844" y="255352"/>
                </a:cubicBezTo>
                <a:cubicBezTo>
                  <a:pt x="349574" y="236302"/>
                  <a:pt x="350012" y="217061"/>
                  <a:pt x="347034" y="198202"/>
                </a:cubicBezTo>
                <a:cubicBezTo>
                  <a:pt x="346148" y="192592"/>
                  <a:pt x="343430" y="186978"/>
                  <a:pt x="339414" y="182962"/>
                </a:cubicBezTo>
                <a:cubicBezTo>
                  <a:pt x="336574" y="180122"/>
                  <a:pt x="331904" y="180023"/>
                  <a:pt x="327984" y="179152"/>
                </a:cubicBezTo>
                <a:cubicBezTo>
                  <a:pt x="320443" y="177476"/>
                  <a:pt x="312796" y="176245"/>
                  <a:pt x="305124" y="175342"/>
                </a:cubicBezTo>
                <a:cubicBezTo>
                  <a:pt x="291192" y="173703"/>
                  <a:pt x="277184" y="172802"/>
                  <a:pt x="263214" y="171532"/>
                </a:cubicBezTo>
                <a:lnTo>
                  <a:pt x="221304" y="175342"/>
                </a:lnTo>
                <a:cubicBezTo>
                  <a:pt x="215512" y="178238"/>
                  <a:pt x="217494" y="187916"/>
                  <a:pt x="217494" y="194392"/>
                </a:cubicBezTo>
                <a:cubicBezTo>
                  <a:pt x="217494" y="216019"/>
                  <a:pt x="220034" y="237572"/>
                  <a:pt x="221304" y="259162"/>
                </a:cubicBezTo>
                <a:cubicBezTo>
                  <a:pt x="218764" y="284562"/>
                  <a:pt x="218058" y="310213"/>
                  <a:pt x="213684" y="335362"/>
                </a:cubicBezTo>
                <a:cubicBezTo>
                  <a:pt x="212899" y="339873"/>
                  <a:pt x="209947" y="344365"/>
                  <a:pt x="206064" y="346792"/>
                </a:cubicBezTo>
                <a:cubicBezTo>
                  <a:pt x="199253" y="351049"/>
                  <a:pt x="183204" y="354412"/>
                  <a:pt x="183204" y="354412"/>
                </a:cubicBezTo>
                <a:cubicBezTo>
                  <a:pt x="176692" y="354086"/>
                  <a:pt x="104405" y="352810"/>
                  <a:pt x="80334" y="346792"/>
                </a:cubicBezTo>
                <a:cubicBezTo>
                  <a:pt x="17509" y="331086"/>
                  <a:pt x="119374" y="346433"/>
                  <a:pt x="30804" y="335362"/>
                </a:cubicBezTo>
                <a:cubicBezTo>
                  <a:pt x="25498" y="333593"/>
                  <a:pt x="1626" y="325884"/>
                  <a:pt x="324" y="323932"/>
                </a:cubicBezTo>
                <a:cubicBezTo>
                  <a:pt x="-1904" y="320590"/>
                  <a:pt x="7944" y="321392"/>
                  <a:pt x="11754" y="320122"/>
                </a:cubicBezTo>
                <a:cubicBezTo>
                  <a:pt x="30319" y="292275"/>
                  <a:pt x="7658" y="327289"/>
                  <a:pt x="26994" y="293452"/>
                </a:cubicBezTo>
                <a:cubicBezTo>
                  <a:pt x="37926" y="274320"/>
                  <a:pt x="32365" y="289809"/>
                  <a:pt x="42234" y="266782"/>
                </a:cubicBezTo>
                <a:cubicBezTo>
                  <a:pt x="43816" y="263091"/>
                  <a:pt x="44051" y="258839"/>
                  <a:pt x="46044" y="255352"/>
                </a:cubicBezTo>
                <a:cubicBezTo>
                  <a:pt x="55524" y="238762"/>
                  <a:pt x="60067" y="239627"/>
                  <a:pt x="72714" y="224872"/>
                </a:cubicBezTo>
                <a:cubicBezTo>
                  <a:pt x="89647" y="205116"/>
                  <a:pt x="69751" y="220498"/>
                  <a:pt x="91764" y="205822"/>
                </a:cubicBezTo>
                <a:cubicBezTo>
                  <a:pt x="110329" y="177975"/>
                  <a:pt x="87668" y="212989"/>
                  <a:pt x="107004" y="179152"/>
                </a:cubicBezTo>
                <a:cubicBezTo>
                  <a:pt x="114352" y="166293"/>
                  <a:pt x="121649" y="153375"/>
                  <a:pt x="129864" y="141052"/>
                </a:cubicBezTo>
                <a:cubicBezTo>
                  <a:pt x="132404" y="137242"/>
                  <a:pt x="135436" y="133718"/>
                  <a:pt x="137484" y="129622"/>
                </a:cubicBezTo>
                <a:cubicBezTo>
                  <a:pt x="148512" y="107566"/>
                  <a:pt x="131057" y="128429"/>
                  <a:pt x="152724" y="106762"/>
                </a:cubicBezTo>
                <a:cubicBezTo>
                  <a:pt x="155833" y="97434"/>
                  <a:pt x="158269" y="88331"/>
                  <a:pt x="164154" y="80092"/>
                </a:cubicBezTo>
                <a:cubicBezTo>
                  <a:pt x="167286" y="75707"/>
                  <a:pt x="171774" y="72472"/>
                  <a:pt x="175584" y="68662"/>
                </a:cubicBezTo>
                <a:cubicBezTo>
                  <a:pt x="195528" y="18801"/>
                  <a:pt x="170235" y="74781"/>
                  <a:pt x="194634" y="38182"/>
                </a:cubicBezTo>
                <a:cubicBezTo>
                  <a:pt x="196862" y="34840"/>
                  <a:pt x="196494" y="30263"/>
                  <a:pt x="198444" y="26752"/>
                </a:cubicBezTo>
                <a:cubicBezTo>
                  <a:pt x="202892" y="18746"/>
                  <a:pt x="213049" y="1352"/>
                  <a:pt x="217494" y="82"/>
                </a:cubicBezTo>
                <a:close/>
              </a:path>
            </a:pathLst>
          </a:custGeom>
          <a:solidFill>
            <a:srgbClr val="F5BA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75E497-FDF0-CBE3-60A1-291E7934A937}"/>
              </a:ext>
            </a:extLst>
          </p:cNvPr>
          <p:cNvGrpSpPr/>
          <p:nvPr/>
        </p:nvGrpSpPr>
        <p:grpSpPr>
          <a:xfrm>
            <a:off x="2577196" y="-104159"/>
            <a:ext cx="10088383" cy="6516009"/>
            <a:chOff x="2577196" y="-104159"/>
            <a:chExt cx="10088383" cy="65160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9357297-480A-5583-5F3C-F00212561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7196" y="-104159"/>
              <a:ext cx="10088383" cy="6516009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700F4B4-33FE-5567-2C06-5A4CFC4A159F}"/>
                </a:ext>
              </a:extLst>
            </p:cNvPr>
            <p:cNvGrpSpPr/>
            <p:nvPr/>
          </p:nvGrpSpPr>
          <p:grpSpPr>
            <a:xfrm>
              <a:off x="6716110" y="1043152"/>
              <a:ext cx="769285" cy="586368"/>
              <a:chOff x="6716110" y="1043152"/>
              <a:chExt cx="769285" cy="586368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DC2011DF-4A5A-FF52-C075-90C4CFB8E625}"/>
                  </a:ext>
                </a:extLst>
              </p:cNvPr>
              <p:cNvSpPr/>
              <p:nvPr/>
            </p:nvSpPr>
            <p:spPr>
              <a:xfrm>
                <a:off x="6963429" y="1052657"/>
                <a:ext cx="213040" cy="576863"/>
              </a:xfrm>
              <a:custGeom>
                <a:avLst/>
                <a:gdLst>
                  <a:gd name="connsiteX0" fmla="*/ 25950 w 213040"/>
                  <a:gd name="connsiteY0" fmla="*/ 3633 h 576863"/>
                  <a:gd name="connsiteX1" fmla="*/ 36461 w 213040"/>
                  <a:gd name="connsiteY1" fmla="*/ 16771 h 576863"/>
                  <a:gd name="connsiteX2" fmla="*/ 46971 w 213040"/>
                  <a:gd name="connsiteY2" fmla="*/ 32536 h 576863"/>
                  <a:gd name="connsiteX3" fmla="*/ 57481 w 213040"/>
                  <a:gd name="connsiteY3" fmla="*/ 37791 h 576863"/>
                  <a:gd name="connsiteX4" fmla="*/ 62737 w 213040"/>
                  <a:gd name="connsiteY4" fmla="*/ 48302 h 576863"/>
                  <a:gd name="connsiteX5" fmla="*/ 70619 w 213040"/>
                  <a:gd name="connsiteY5" fmla="*/ 58812 h 576863"/>
                  <a:gd name="connsiteX6" fmla="*/ 75874 w 213040"/>
                  <a:gd name="connsiteY6" fmla="*/ 66695 h 576863"/>
                  <a:gd name="connsiteX7" fmla="*/ 83757 w 213040"/>
                  <a:gd name="connsiteY7" fmla="*/ 77205 h 576863"/>
                  <a:gd name="connsiteX8" fmla="*/ 94268 w 213040"/>
                  <a:gd name="connsiteY8" fmla="*/ 95598 h 576863"/>
                  <a:gd name="connsiteX9" fmla="*/ 96895 w 213040"/>
                  <a:gd name="connsiteY9" fmla="*/ 106109 h 576863"/>
                  <a:gd name="connsiteX10" fmla="*/ 110033 w 213040"/>
                  <a:gd name="connsiteY10" fmla="*/ 124502 h 576863"/>
                  <a:gd name="connsiteX11" fmla="*/ 115288 w 213040"/>
                  <a:gd name="connsiteY11" fmla="*/ 142895 h 576863"/>
                  <a:gd name="connsiteX12" fmla="*/ 117916 w 213040"/>
                  <a:gd name="connsiteY12" fmla="*/ 150777 h 576863"/>
                  <a:gd name="connsiteX13" fmla="*/ 123171 w 213040"/>
                  <a:gd name="connsiteY13" fmla="*/ 158660 h 576863"/>
                  <a:gd name="connsiteX14" fmla="*/ 128426 w 213040"/>
                  <a:gd name="connsiteY14" fmla="*/ 187564 h 576863"/>
                  <a:gd name="connsiteX15" fmla="*/ 133681 w 213040"/>
                  <a:gd name="connsiteY15" fmla="*/ 203329 h 576863"/>
                  <a:gd name="connsiteX16" fmla="*/ 136309 w 213040"/>
                  <a:gd name="connsiteY16" fmla="*/ 211212 h 576863"/>
                  <a:gd name="connsiteX17" fmla="*/ 138937 w 213040"/>
                  <a:gd name="connsiteY17" fmla="*/ 237488 h 576863"/>
                  <a:gd name="connsiteX18" fmla="*/ 141564 w 213040"/>
                  <a:gd name="connsiteY18" fmla="*/ 245371 h 576863"/>
                  <a:gd name="connsiteX19" fmla="*/ 149447 w 213040"/>
                  <a:gd name="connsiteY19" fmla="*/ 271646 h 576863"/>
                  <a:gd name="connsiteX20" fmla="*/ 159957 w 213040"/>
                  <a:gd name="connsiteY20" fmla="*/ 313688 h 576863"/>
                  <a:gd name="connsiteX21" fmla="*/ 167840 w 213040"/>
                  <a:gd name="connsiteY21" fmla="*/ 342591 h 576863"/>
                  <a:gd name="connsiteX22" fmla="*/ 173095 w 213040"/>
                  <a:gd name="connsiteY22" fmla="*/ 384633 h 576863"/>
                  <a:gd name="connsiteX23" fmla="*/ 180978 w 213040"/>
                  <a:gd name="connsiteY23" fmla="*/ 429302 h 576863"/>
                  <a:gd name="connsiteX24" fmla="*/ 183605 w 213040"/>
                  <a:gd name="connsiteY24" fmla="*/ 452950 h 576863"/>
                  <a:gd name="connsiteX25" fmla="*/ 186233 w 213040"/>
                  <a:gd name="connsiteY25" fmla="*/ 460833 h 576863"/>
                  <a:gd name="connsiteX26" fmla="*/ 188861 w 213040"/>
                  <a:gd name="connsiteY26" fmla="*/ 473971 h 576863"/>
                  <a:gd name="connsiteX27" fmla="*/ 191488 w 213040"/>
                  <a:gd name="connsiteY27" fmla="*/ 492364 h 576863"/>
                  <a:gd name="connsiteX28" fmla="*/ 199371 w 213040"/>
                  <a:gd name="connsiteY28" fmla="*/ 518640 h 576863"/>
                  <a:gd name="connsiteX29" fmla="*/ 201999 w 213040"/>
                  <a:gd name="connsiteY29" fmla="*/ 526522 h 576863"/>
                  <a:gd name="connsiteX30" fmla="*/ 207254 w 213040"/>
                  <a:gd name="connsiteY30" fmla="*/ 544915 h 576863"/>
                  <a:gd name="connsiteX31" fmla="*/ 209881 w 213040"/>
                  <a:gd name="connsiteY31" fmla="*/ 563309 h 576863"/>
                  <a:gd name="connsiteX32" fmla="*/ 212509 w 213040"/>
                  <a:gd name="connsiteY32" fmla="*/ 571191 h 576863"/>
                  <a:gd name="connsiteX33" fmla="*/ 204626 w 213040"/>
                  <a:gd name="connsiteY33" fmla="*/ 568564 h 576863"/>
                  <a:gd name="connsiteX34" fmla="*/ 194116 w 213040"/>
                  <a:gd name="connsiteY34" fmla="*/ 565936 h 576863"/>
                  <a:gd name="connsiteX35" fmla="*/ 170468 w 213040"/>
                  <a:gd name="connsiteY35" fmla="*/ 571191 h 576863"/>
                  <a:gd name="connsiteX36" fmla="*/ 154702 w 213040"/>
                  <a:gd name="connsiteY36" fmla="*/ 576446 h 576863"/>
                  <a:gd name="connsiteX37" fmla="*/ 136309 w 213040"/>
                  <a:gd name="connsiteY37" fmla="*/ 573819 h 576863"/>
                  <a:gd name="connsiteX38" fmla="*/ 141564 w 213040"/>
                  <a:gd name="connsiteY38" fmla="*/ 539660 h 576863"/>
                  <a:gd name="connsiteX39" fmla="*/ 102150 w 213040"/>
                  <a:gd name="connsiteY39" fmla="*/ 537033 h 576863"/>
                  <a:gd name="connsiteX40" fmla="*/ 99523 w 213040"/>
                  <a:gd name="connsiteY40" fmla="*/ 558053 h 576863"/>
                  <a:gd name="connsiteX41" fmla="*/ 31205 w 213040"/>
                  <a:gd name="connsiteY41" fmla="*/ 560681 h 576863"/>
                  <a:gd name="connsiteX42" fmla="*/ 2302 w 213040"/>
                  <a:gd name="connsiteY42" fmla="*/ 558053 h 576863"/>
                  <a:gd name="connsiteX43" fmla="*/ 4930 w 213040"/>
                  <a:gd name="connsiteY43" fmla="*/ 531777 h 576863"/>
                  <a:gd name="connsiteX44" fmla="*/ 12812 w 213040"/>
                  <a:gd name="connsiteY44" fmla="*/ 516012 h 576863"/>
                  <a:gd name="connsiteX45" fmla="*/ 23323 w 213040"/>
                  <a:gd name="connsiteY45" fmla="*/ 500246 h 576863"/>
                  <a:gd name="connsiteX46" fmla="*/ 25950 w 213040"/>
                  <a:gd name="connsiteY46" fmla="*/ 492364 h 576863"/>
                  <a:gd name="connsiteX47" fmla="*/ 36461 w 213040"/>
                  <a:gd name="connsiteY47" fmla="*/ 466088 h 576863"/>
                  <a:gd name="connsiteX48" fmla="*/ 39088 w 213040"/>
                  <a:gd name="connsiteY48" fmla="*/ 455577 h 576863"/>
                  <a:gd name="connsiteX49" fmla="*/ 41716 w 213040"/>
                  <a:gd name="connsiteY49" fmla="*/ 403026 h 576863"/>
                  <a:gd name="connsiteX50" fmla="*/ 44343 w 213040"/>
                  <a:gd name="connsiteY50" fmla="*/ 384633 h 576863"/>
                  <a:gd name="connsiteX51" fmla="*/ 46971 w 213040"/>
                  <a:gd name="connsiteY51" fmla="*/ 324198 h 576863"/>
                  <a:gd name="connsiteX52" fmla="*/ 52226 w 213040"/>
                  <a:gd name="connsiteY52" fmla="*/ 303177 h 576863"/>
                  <a:gd name="connsiteX53" fmla="*/ 54854 w 213040"/>
                  <a:gd name="connsiteY53" fmla="*/ 271646 h 576863"/>
                  <a:gd name="connsiteX54" fmla="*/ 57481 w 213040"/>
                  <a:gd name="connsiteY54" fmla="*/ 258509 h 576863"/>
                  <a:gd name="connsiteX55" fmla="*/ 54854 w 213040"/>
                  <a:gd name="connsiteY55" fmla="*/ 187564 h 576863"/>
                  <a:gd name="connsiteX56" fmla="*/ 46971 w 213040"/>
                  <a:gd name="connsiteY56" fmla="*/ 150777 h 576863"/>
                  <a:gd name="connsiteX57" fmla="*/ 39088 w 213040"/>
                  <a:gd name="connsiteY57" fmla="*/ 113991 h 576863"/>
                  <a:gd name="connsiteX58" fmla="*/ 28578 w 213040"/>
                  <a:gd name="connsiteY58" fmla="*/ 100853 h 576863"/>
                  <a:gd name="connsiteX59" fmla="*/ 15440 w 213040"/>
                  <a:gd name="connsiteY59" fmla="*/ 87715 h 576863"/>
                  <a:gd name="connsiteX60" fmla="*/ 25950 w 213040"/>
                  <a:gd name="connsiteY60" fmla="*/ 3633 h 57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213040" h="576863">
                    <a:moveTo>
                      <a:pt x="25950" y="3633"/>
                    </a:moveTo>
                    <a:cubicBezTo>
                      <a:pt x="29453" y="-8191"/>
                      <a:pt x="33162" y="12235"/>
                      <a:pt x="36461" y="16771"/>
                    </a:cubicBezTo>
                    <a:cubicBezTo>
                      <a:pt x="40176" y="21879"/>
                      <a:pt x="41322" y="29712"/>
                      <a:pt x="46971" y="32536"/>
                    </a:cubicBezTo>
                    <a:lnTo>
                      <a:pt x="57481" y="37791"/>
                    </a:lnTo>
                    <a:cubicBezTo>
                      <a:pt x="59233" y="41295"/>
                      <a:pt x="60661" y="44980"/>
                      <a:pt x="62737" y="48302"/>
                    </a:cubicBezTo>
                    <a:cubicBezTo>
                      <a:pt x="65058" y="52015"/>
                      <a:pt x="68074" y="55249"/>
                      <a:pt x="70619" y="58812"/>
                    </a:cubicBezTo>
                    <a:cubicBezTo>
                      <a:pt x="72454" y="61382"/>
                      <a:pt x="74038" y="64125"/>
                      <a:pt x="75874" y="66695"/>
                    </a:cubicBezTo>
                    <a:cubicBezTo>
                      <a:pt x="78419" y="70259"/>
                      <a:pt x="81630" y="73377"/>
                      <a:pt x="83757" y="77205"/>
                    </a:cubicBezTo>
                    <a:cubicBezTo>
                      <a:pt x="95335" y="98045"/>
                      <a:pt x="82838" y="84171"/>
                      <a:pt x="94268" y="95598"/>
                    </a:cubicBezTo>
                    <a:cubicBezTo>
                      <a:pt x="95144" y="99102"/>
                      <a:pt x="95472" y="102790"/>
                      <a:pt x="96895" y="106109"/>
                    </a:cubicBezTo>
                    <a:cubicBezTo>
                      <a:pt x="98174" y="109095"/>
                      <a:pt x="109139" y="123309"/>
                      <a:pt x="110033" y="124502"/>
                    </a:cubicBezTo>
                    <a:cubicBezTo>
                      <a:pt x="111785" y="130633"/>
                      <a:pt x="113456" y="136788"/>
                      <a:pt x="115288" y="142895"/>
                    </a:cubicBezTo>
                    <a:cubicBezTo>
                      <a:pt x="116084" y="145548"/>
                      <a:pt x="116677" y="148300"/>
                      <a:pt x="117916" y="150777"/>
                    </a:cubicBezTo>
                    <a:cubicBezTo>
                      <a:pt x="119328" y="153602"/>
                      <a:pt x="121419" y="156032"/>
                      <a:pt x="123171" y="158660"/>
                    </a:cubicBezTo>
                    <a:cubicBezTo>
                      <a:pt x="125020" y="171604"/>
                      <a:pt x="125049" y="176307"/>
                      <a:pt x="128426" y="187564"/>
                    </a:cubicBezTo>
                    <a:cubicBezTo>
                      <a:pt x="130018" y="192870"/>
                      <a:pt x="131929" y="198074"/>
                      <a:pt x="133681" y="203329"/>
                    </a:cubicBezTo>
                    <a:lnTo>
                      <a:pt x="136309" y="211212"/>
                    </a:lnTo>
                    <a:cubicBezTo>
                      <a:pt x="137185" y="219971"/>
                      <a:pt x="137599" y="228788"/>
                      <a:pt x="138937" y="237488"/>
                    </a:cubicBezTo>
                    <a:cubicBezTo>
                      <a:pt x="139358" y="240226"/>
                      <a:pt x="141021" y="242655"/>
                      <a:pt x="141564" y="245371"/>
                    </a:cubicBezTo>
                    <a:cubicBezTo>
                      <a:pt x="146394" y="269523"/>
                      <a:pt x="139861" y="257268"/>
                      <a:pt x="149447" y="271646"/>
                    </a:cubicBezTo>
                    <a:cubicBezTo>
                      <a:pt x="159240" y="315717"/>
                      <a:pt x="149992" y="276320"/>
                      <a:pt x="159957" y="313688"/>
                    </a:cubicBezTo>
                    <a:cubicBezTo>
                      <a:pt x="167857" y="343315"/>
                      <a:pt x="162171" y="325587"/>
                      <a:pt x="167840" y="342591"/>
                    </a:cubicBezTo>
                    <a:cubicBezTo>
                      <a:pt x="169592" y="356605"/>
                      <a:pt x="171229" y="370634"/>
                      <a:pt x="173095" y="384633"/>
                    </a:cubicBezTo>
                    <a:cubicBezTo>
                      <a:pt x="178114" y="422279"/>
                      <a:pt x="174573" y="410089"/>
                      <a:pt x="180978" y="429302"/>
                    </a:cubicBezTo>
                    <a:cubicBezTo>
                      <a:pt x="181854" y="437185"/>
                      <a:pt x="182301" y="445127"/>
                      <a:pt x="183605" y="452950"/>
                    </a:cubicBezTo>
                    <a:cubicBezTo>
                      <a:pt x="184060" y="455682"/>
                      <a:pt x="185561" y="458146"/>
                      <a:pt x="186233" y="460833"/>
                    </a:cubicBezTo>
                    <a:cubicBezTo>
                      <a:pt x="187316" y="465166"/>
                      <a:pt x="188127" y="469566"/>
                      <a:pt x="188861" y="473971"/>
                    </a:cubicBezTo>
                    <a:cubicBezTo>
                      <a:pt x="189879" y="480080"/>
                      <a:pt x="190380" y="486271"/>
                      <a:pt x="191488" y="492364"/>
                    </a:cubicBezTo>
                    <a:cubicBezTo>
                      <a:pt x="193075" y="501093"/>
                      <a:pt x="196632" y="510424"/>
                      <a:pt x="199371" y="518640"/>
                    </a:cubicBezTo>
                    <a:cubicBezTo>
                      <a:pt x="200247" y="521267"/>
                      <a:pt x="201327" y="523835"/>
                      <a:pt x="201999" y="526522"/>
                    </a:cubicBezTo>
                    <a:cubicBezTo>
                      <a:pt x="205298" y="539720"/>
                      <a:pt x="203484" y="533607"/>
                      <a:pt x="207254" y="544915"/>
                    </a:cubicBezTo>
                    <a:cubicBezTo>
                      <a:pt x="208130" y="551046"/>
                      <a:pt x="208666" y="557236"/>
                      <a:pt x="209881" y="563309"/>
                    </a:cubicBezTo>
                    <a:cubicBezTo>
                      <a:pt x="210424" y="566025"/>
                      <a:pt x="214467" y="569233"/>
                      <a:pt x="212509" y="571191"/>
                    </a:cubicBezTo>
                    <a:cubicBezTo>
                      <a:pt x="210551" y="573149"/>
                      <a:pt x="207289" y="569325"/>
                      <a:pt x="204626" y="568564"/>
                    </a:cubicBezTo>
                    <a:cubicBezTo>
                      <a:pt x="201154" y="567572"/>
                      <a:pt x="197619" y="566812"/>
                      <a:pt x="194116" y="565936"/>
                    </a:cubicBezTo>
                    <a:cubicBezTo>
                      <a:pt x="186233" y="567688"/>
                      <a:pt x="178270" y="569110"/>
                      <a:pt x="170468" y="571191"/>
                    </a:cubicBezTo>
                    <a:cubicBezTo>
                      <a:pt x="165115" y="572618"/>
                      <a:pt x="154702" y="576446"/>
                      <a:pt x="154702" y="576446"/>
                    </a:cubicBezTo>
                    <a:cubicBezTo>
                      <a:pt x="148571" y="575570"/>
                      <a:pt x="139275" y="579256"/>
                      <a:pt x="136309" y="573819"/>
                    </a:cubicBezTo>
                    <a:cubicBezTo>
                      <a:pt x="132106" y="566113"/>
                      <a:pt x="138390" y="549183"/>
                      <a:pt x="141564" y="539660"/>
                    </a:cubicBezTo>
                    <a:cubicBezTo>
                      <a:pt x="129404" y="533580"/>
                      <a:pt x="117658" y="525402"/>
                      <a:pt x="102150" y="537033"/>
                    </a:cubicBezTo>
                    <a:cubicBezTo>
                      <a:pt x="96501" y="541270"/>
                      <a:pt x="106222" y="555820"/>
                      <a:pt x="99523" y="558053"/>
                    </a:cubicBezTo>
                    <a:cubicBezTo>
                      <a:pt x="77903" y="565260"/>
                      <a:pt x="53978" y="559805"/>
                      <a:pt x="31205" y="560681"/>
                    </a:cubicBezTo>
                    <a:cubicBezTo>
                      <a:pt x="21571" y="559805"/>
                      <a:pt x="8809" y="565211"/>
                      <a:pt x="2302" y="558053"/>
                    </a:cubicBezTo>
                    <a:cubicBezTo>
                      <a:pt x="-3619" y="551540"/>
                      <a:pt x="3592" y="540477"/>
                      <a:pt x="4930" y="531777"/>
                    </a:cubicBezTo>
                    <a:cubicBezTo>
                      <a:pt x="6398" y="522238"/>
                      <a:pt x="8482" y="524673"/>
                      <a:pt x="12812" y="516012"/>
                    </a:cubicBezTo>
                    <a:cubicBezTo>
                      <a:pt x="20417" y="500802"/>
                      <a:pt x="8381" y="515188"/>
                      <a:pt x="23323" y="500246"/>
                    </a:cubicBezTo>
                    <a:cubicBezTo>
                      <a:pt x="24199" y="497619"/>
                      <a:pt x="24956" y="494949"/>
                      <a:pt x="25950" y="492364"/>
                    </a:cubicBezTo>
                    <a:cubicBezTo>
                      <a:pt x="29336" y="483559"/>
                      <a:pt x="34174" y="475240"/>
                      <a:pt x="36461" y="466088"/>
                    </a:cubicBezTo>
                    <a:lnTo>
                      <a:pt x="39088" y="455577"/>
                    </a:lnTo>
                    <a:cubicBezTo>
                      <a:pt x="39964" y="438060"/>
                      <a:pt x="40420" y="420517"/>
                      <a:pt x="41716" y="403026"/>
                    </a:cubicBezTo>
                    <a:cubicBezTo>
                      <a:pt x="42173" y="396850"/>
                      <a:pt x="43931" y="390813"/>
                      <a:pt x="44343" y="384633"/>
                    </a:cubicBezTo>
                    <a:cubicBezTo>
                      <a:pt x="45684" y="364514"/>
                      <a:pt x="45029" y="344268"/>
                      <a:pt x="46971" y="324198"/>
                    </a:cubicBezTo>
                    <a:cubicBezTo>
                      <a:pt x="47667" y="317009"/>
                      <a:pt x="52226" y="303177"/>
                      <a:pt x="52226" y="303177"/>
                    </a:cubicBezTo>
                    <a:cubicBezTo>
                      <a:pt x="53102" y="292667"/>
                      <a:pt x="53622" y="282121"/>
                      <a:pt x="54854" y="271646"/>
                    </a:cubicBezTo>
                    <a:cubicBezTo>
                      <a:pt x="55376" y="267211"/>
                      <a:pt x="57481" y="262975"/>
                      <a:pt x="57481" y="258509"/>
                    </a:cubicBezTo>
                    <a:cubicBezTo>
                      <a:pt x="57481" y="234844"/>
                      <a:pt x="56286" y="211185"/>
                      <a:pt x="54854" y="187564"/>
                    </a:cubicBezTo>
                    <a:cubicBezTo>
                      <a:pt x="53480" y="164893"/>
                      <a:pt x="50208" y="176670"/>
                      <a:pt x="46971" y="150777"/>
                    </a:cubicBezTo>
                    <a:cubicBezTo>
                      <a:pt x="45859" y="141885"/>
                      <a:pt x="44847" y="122629"/>
                      <a:pt x="39088" y="113991"/>
                    </a:cubicBezTo>
                    <a:cubicBezTo>
                      <a:pt x="22915" y="89733"/>
                      <a:pt x="43553" y="119573"/>
                      <a:pt x="28578" y="100853"/>
                    </a:cubicBezTo>
                    <a:cubicBezTo>
                      <a:pt x="18570" y="88342"/>
                      <a:pt x="28952" y="96724"/>
                      <a:pt x="15440" y="87715"/>
                    </a:cubicBezTo>
                    <a:cubicBezTo>
                      <a:pt x="53668" y="81345"/>
                      <a:pt x="22447" y="15457"/>
                      <a:pt x="25950" y="3633"/>
                    </a:cubicBezTo>
                    <a:close/>
                  </a:path>
                </a:pathLst>
              </a:custGeom>
              <a:solidFill>
                <a:srgbClr val="F5BAB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0F9FC381-20F8-3191-E22B-8BB1BF8BF658}"/>
                  </a:ext>
                </a:extLst>
              </p:cNvPr>
              <p:cNvSpPr/>
              <p:nvPr/>
            </p:nvSpPr>
            <p:spPr>
              <a:xfrm>
                <a:off x="6989323" y="1043152"/>
                <a:ext cx="213371" cy="504496"/>
              </a:xfrm>
              <a:custGeom>
                <a:avLst/>
                <a:gdLst>
                  <a:gd name="connsiteX0" fmla="*/ 56 w 213371"/>
                  <a:gd name="connsiteY0" fmla="*/ 5255 h 504496"/>
                  <a:gd name="connsiteX1" fmla="*/ 13194 w 213371"/>
                  <a:gd name="connsiteY1" fmla="*/ 7882 h 504496"/>
                  <a:gd name="connsiteX2" fmla="*/ 92022 w 213371"/>
                  <a:gd name="connsiteY2" fmla="*/ 2627 h 504496"/>
                  <a:gd name="connsiteX3" fmla="*/ 99905 w 213371"/>
                  <a:gd name="connsiteY3" fmla="*/ 0 h 504496"/>
                  <a:gd name="connsiteX4" fmla="*/ 102532 w 213371"/>
                  <a:gd name="connsiteY4" fmla="*/ 39414 h 504496"/>
                  <a:gd name="connsiteX5" fmla="*/ 136691 w 213371"/>
                  <a:gd name="connsiteY5" fmla="*/ 13138 h 504496"/>
                  <a:gd name="connsiteX6" fmla="*/ 205008 w 213371"/>
                  <a:gd name="connsiteY6" fmla="*/ 15765 h 504496"/>
                  <a:gd name="connsiteX7" fmla="*/ 202380 w 213371"/>
                  <a:gd name="connsiteY7" fmla="*/ 168165 h 504496"/>
                  <a:gd name="connsiteX8" fmla="*/ 197125 w 213371"/>
                  <a:gd name="connsiteY8" fmla="*/ 323193 h 504496"/>
                  <a:gd name="connsiteX9" fmla="*/ 194498 w 213371"/>
                  <a:gd name="connsiteY9" fmla="*/ 349469 h 504496"/>
                  <a:gd name="connsiteX10" fmla="*/ 189243 w 213371"/>
                  <a:gd name="connsiteY10" fmla="*/ 367862 h 504496"/>
                  <a:gd name="connsiteX11" fmla="*/ 186615 w 213371"/>
                  <a:gd name="connsiteY11" fmla="*/ 391510 h 504496"/>
                  <a:gd name="connsiteX12" fmla="*/ 183987 w 213371"/>
                  <a:gd name="connsiteY12" fmla="*/ 402020 h 504496"/>
                  <a:gd name="connsiteX13" fmla="*/ 178732 w 213371"/>
                  <a:gd name="connsiteY13" fmla="*/ 504496 h 504496"/>
                  <a:gd name="connsiteX14" fmla="*/ 170849 w 213371"/>
                  <a:gd name="connsiteY14" fmla="*/ 488731 h 504496"/>
                  <a:gd name="connsiteX15" fmla="*/ 162967 w 213371"/>
                  <a:gd name="connsiteY15" fmla="*/ 472965 h 504496"/>
                  <a:gd name="connsiteX16" fmla="*/ 160339 w 213371"/>
                  <a:gd name="connsiteY16" fmla="*/ 457200 h 504496"/>
                  <a:gd name="connsiteX17" fmla="*/ 157711 w 213371"/>
                  <a:gd name="connsiteY17" fmla="*/ 446689 h 504496"/>
                  <a:gd name="connsiteX18" fmla="*/ 152456 w 213371"/>
                  <a:gd name="connsiteY18" fmla="*/ 409903 h 504496"/>
                  <a:gd name="connsiteX19" fmla="*/ 149829 w 213371"/>
                  <a:gd name="connsiteY19" fmla="*/ 381000 h 504496"/>
                  <a:gd name="connsiteX20" fmla="*/ 147201 w 213371"/>
                  <a:gd name="connsiteY20" fmla="*/ 367862 h 504496"/>
                  <a:gd name="connsiteX21" fmla="*/ 144574 w 213371"/>
                  <a:gd name="connsiteY21" fmla="*/ 352096 h 504496"/>
                  <a:gd name="connsiteX22" fmla="*/ 139318 w 213371"/>
                  <a:gd name="connsiteY22" fmla="*/ 323193 h 504496"/>
                  <a:gd name="connsiteX23" fmla="*/ 136691 w 213371"/>
                  <a:gd name="connsiteY23" fmla="*/ 315310 h 504496"/>
                  <a:gd name="connsiteX24" fmla="*/ 131436 w 213371"/>
                  <a:gd name="connsiteY24" fmla="*/ 307427 h 504496"/>
                  <a:gd name="connsiteX25" fmla="*/ 120925 w 213371"/>
                  <a:gd name="connsiteY25" fmla="*/ 275896 h 504496"/>
                  <a:gd name="connsiteX26" fmla="*/ 115670 w 213371"/>
                  <a:gd name="connsiteY26" fmla="*/ 244365 h 504496"/>
                  <a:gd name="connsiteX27" fmla="*/ 113043 w 213371"/>
                  <a:gd name="connsiteY27" fmla="*/ 233855 h 504496"/>
                  <a:gd name="connsiteX28" fmla="*/ 110415 w 213371"/>
                  <a:gd name="connsiteY28" fmla="*/ 218089 h 504496"/>
                  <a:gd name="connsiteX29" fmla="*/ 102532 w 213371"/>
                  <a:gd name="connsiteY29" fmla="*/ 197069 h 504496"/>
                  <a:gd name="connsiteX30" fmla="*/ 94649 w 213371"/>
                  <a:gd name="connsiteY30" fmla="*/ 173420 h 504496"/>
                  <a:gd name="connsiteX31" fmla="*/ 92022 w 213371"/>
                  <a:gd name="connsiteY31" fmla="*/ 162910 h 504496"/>
                  <a:gd name="connsiteX32" fmla="*/ 86767 w 213371"/>
                  <a:gd name="connsiteY32" fmla="*/ 141889 h 504496"/>
                  <a:gd name="connsiteX33" fmla="*/ 81511 w 213371"/>
                  <a:gd name="connsiteY33" fmla="*/ 131379 h 504496"/>
                  <a:gd name="connsiteX34" fmla="*/ 78884 w 213371"/>
                  <a:gd name="connsiteY34" fmla="*/ 123496 h 504496"/>
                  <a:gd name="connsiteX35" fmla="*/ 73629 w 213371"/>
                  <a:gd name="connsiteY35" fmla="*/ 112986 h 504496"/>
                  <a:gd name="connsiteX36" fmla="*/ 68374 w 213371"/>
                  <a:gd name="connsiteY36" fmla="*/ 97220 h 504496"/>
                  <a:gd name="connsiteX37" fmla="*/ 60491 w 213371"/>
                  <a:gd name="connsiteY37" fmla="*/ 78827 h 504496"/>
                  <a:gd name="connsiteX38" fmla="*/ 52608 w 213371"/>
                  <a:gd name="connsiteY38" fmla="*/ 73572 h 504496"/>
                  <a:gd name="connsiteX39" fmla="*/ 42098 w 213371"/>
                  <a:gd name="connsiteY39" fmla="*/ 57807 h 504496"/>
                  <a:gd name="connsiteX40" fmla="*/ 36843 w 213371"/>
                  <a:gd name="connsiteY40" fmla="*/ 52551 h 504496"/>
                  <a:gd name="connsiteX41" fmla="*/ 31587 w 213371"/>
                  <a:gd name="connsiteY41" fmla="*/ 44669 h 504496"/>
                  <a:gd name="connsiteX42" fmla="*/ 23705 w 213371"/>
                  <a:gd name="connsiteY42" fmla="*/ 39414 h 504496"/>
                  <a:gd name="connsiteX43" fmla="*/ 18449 w 213371"/>
                  <a:gd name="connsiteY43" fmla="*/ 31531 h 504496"/>
                  <a:gd name="connsiteX44" fmla="*/ 56 w 213371"/>
                  <a:gd name="connsiteY44" fmla="*/ 5255 h 50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13371" h="504496">
                    <a:moveTo>
                      <a:pt x="56" y="5255"/>
                    </a:moveTo>
                    <a:cubicBezTo>
                      <a:pt x="-820" y="1313"/>
                      <a:pt x="8728" y="7882"/>
                      <a:pt x="13194" y="7882"/>
                    </a:cubicBezTo>
                    <a:cubicBezTo>
                      <a:pt x="38170" y="7882"/>
                      <a:pt x="66602" y="8982"/>
                      <a:pt x="92022" y="2627"/>
                    </a:cubicBezTo>
                    <a:cubicBezTo>
                      <a:pt x="94709" y="1955"/>
                      <a:pt x="97277" y="876"/>
                      <a:pt x="99905" y="0"/>
                    </a:cubicBezTo>
                    <a:cubicBezTo>
                      <a:pt x="100781" y="13138"/>
                      <a:pt x="93221" y="30103"/>
                      <a:pt x="102532" y="39414"/>
                    </a:cubicBezTo>
                    <a:cubicBezTo>
                      <a:pt x="136037" y="72919"/>
                      <a:pt x="136049" y="18275"/>
                      <a:pt x="136691" y="13138"/>
                    </a:cubicBezTo>
                    <a:cubicBezTo>
                      <a:pt x="159463" y="14014"/>
                      <a:pt x="196117" y="-5218"/>
                      <a:pt x="205008" y="15765"/>
                    </a:cubicBezTo>
                    <a:cubicBezTo>
                      <a:pt x="224830" y="62546"/>
                      <a:pt x="203321" y="117366"/>
                      <a:pt x="202380" y="168165"/>
                    </a:cubicBezTo>
                    <a:cubicBezTo>
                      <a:pt x="199379" y="330210"/>
                      <a:pt x="204630" y="251894"/>
                      <a:pt x="197125" y="323193"/>
                    </a:cubicBezTo>
                    <a:cubicBezTo>
                      <a:pt x="196204" y="331947"/>
                      <a:pt x="195743" y="340755"/>
                      <a:pt x="194498" y="349469"/>
                    </a:cubicBezTo>
                    <a:cubicBezTo>
                      <a:pt x="193674" y="355236"/>
                      <a:pt x="191113" y="362252"/>
                      <a:pt x="189243" y="367862"/>
                    </a:cubicBezTo>
                    <a:cubicBezTo>
                      <a:pt x="188367" y="375745"/>
                      <a:pt x="187821" y="383671"/>
                      <a:pt x="186615" y="391510"/>
                    </a:cubicBezTo>
                    <a:cubicBezTo>
                      <a:pt x="186066" y="395079"/>
                      <a:pt x="184346" y="398427"/>
                      <a:pt x="183987" y="402020"/>
                    </a:cubicBezTo>
                    <a:cubicBezTo>
                      <a:pt x="181897" y="422921"/>
                      <a:pt x="179393" y="489292"/>
                      <a:pt x="178732" y="504496"/>
                    </a:cubicBezTo>
                    <a:cubicBezTo>
                      <a:pt x="172128" y="484682"/>
                      <a:pt x="181037" y="509108"/>
                      <a:pt x="170849" y="488731"/>
                    </a:cubicBezTo>
                    <a:cubicBezTo>
                      <a:pt x="159966" y="466965"/>
                      <a:pt x="178033" y="495566"/>
                      <a:pt x="162967" y="472965"/>
                    </a:cubicBezTo>
                    <a:cubicBezTo>
                      <a:pt x="162091" y="467710"/>
                      <a:pt x="161384" y="462424"/>
                      <a:pt x="160339" y="457200"/>
                    </a:cubicBezTo>
                    <a:cubicBezTo>
                      <a:pt x="159631" y="453659"/>
                      <a:pt x="158260" y="450259"/>
                      <a:pt x="157711" y="446689"/>
                    </a:cubicBezTo>
                    <a:cubicBezTo>
                      <a:pt x="149391" y="392607"/>
                      <a:pt x="159568" y="445456"/>
                      <a:pt x="152456" y="409903"/>
                    </a:cubicBezTo>
                    <a:cubicBezTo>
                      <a:pt x="151580" y="400269"/>
                      <a:pt x="151029" y="390599"/>
                      <a:pt x="149829" y="381000"/>
                    </a:cubicBezTo>
                    <a:cubicBezTo>
                      <a:pt x="149275" y="376568"/>
                      <a:pt x="148000" y="372256"/>
                      <a:pt x="147201" y="367862"/>
                    </a:cubicBezTo>
                    <a:cubicBezTo>
                      <a:pt x="146248" y="362620"/>
                      <a:pt x="145384" y="357362"/>
                      <a:pt x="144574" y="352096"/>
                    </a:cubicBezTo>
                    <a:cubicBezTo>
                      <a:pt x="142092" y="335963"/>
                      <a:pt x="143065" y="336309"/>
                      <a:pt x="139318" y="323193"/>
                    </a:cubicBezTo>
                    <a:cubicBezTo>
                      <a:pt x="138557" y="320530"/>
                      <a:pt x="137930" y="317787"/>
                      <a:pt x="136691" y="315310"/>
                    </a:cubicBezTo>
                    <a:cubicBezTo>
                      <a:pt x="135279" y="312485"/>
                      <a:pt x="133188" y="310055"/>
                      <a:pt x="131436" y="307427"/>
                    </a:cubicBezTo>
                    <a:cubicBezTo>
                      <a:pt x="125230" y="282607"/>
                      <a:pt x="129410" y="292867"/>
                      <a:pt x="120925" y="275896"/>
                    </a:cubicBezTo>
                    <a:cubicBezTo>
                      <a:pt x="115013" y="252244"/>
                      <a:pt x="121821" y="281271"/>
                      <a:pt x="115670" y="244365"/>
                    </a:cubicBezTo>
                    <a:cubicBezTo>
                      <a:pt x="115076" y="240803"/>
                      <a:pt x="113751" y="237396"/>
                      <a:pt x="113043" y="233855"/>
                    </a:cubicBezTo>
                    <a:cubicBezTo>
                      <a:pt x="111998" y="228631"/>
                      <a:pt x="111817" y="223229"/>
                      <a:pt x="110415" y="218089"/>
                    </a:cubicBezTo>
                    <a:cubicBezTo>
                      <a:pt x="103207" y="191660"/>
                      <a:pt x="107195" y="215720"/>
                      <a:pt x="102532" y="197069"/>
                    </a:cubicBezTo>
                    <a:cubicBezTo>
                      <a:pt x="97438" y="176691"/>
                      <a:pt x="103393" y="190906"/>
                      <a:pt x="94649" y="173420"/>
                    </a:cubicBezTo>
                    <a:cubicBezTo>
                      <a:pt x="93773" y="169917"/>
                      <a:pt x="92805" y="166435"/>
                      <a:pt x="92022" y="162910"/>
                    </a:cubicBezTo>
                    <a:cubicBezTo>
                      <a:pt x="90126" y="154380"/>
                      <a:pt x="90015" y="149467"/>
                      <a:pt x="86767" y="141889"/>
                    </a:cubicBezTo>
                    <a:cubicBezTo>
                      <a:pt x="85224" y="138289"/>
                      <a:pt x="83054" y="134979"/>
                      <a:pt x="81511" y="131379"/>
                    </a:cubicBezTo>
                    <a:cubicBezTo>
                      <a:pt x="80420" y="128833"/>
                      <a:pt x="79975" y="126042"/>
                      <a:pt x="78884" y="123496"/>
                    </a:cubicBezTo>
                    <a:cubicBezTo>
                      <a:pt x="77341" y="119896"/>
                      <a:pt x="75084" y="116623"/>
                      <a:pt x="73629" y="112986"/>
                    </a:cubicBezTo>
                    <a:cubicBezTo>
                      <a:pt x="71572" y="107843"/>
                      <a:pt x="69718" y="102594"/>
                      <a:pt x="68374" y="97220"/>
                    </a:cubicBezTo>
                    <a:cubicBezTo>
                      <a:pt x="66364" y="89181"/>
                      <a:pt x="66539" y="84875"/>
                      <a:pt x="60491" y="78827"/>
                    </a:cubicBezTo>
                    <a:cubicBezTo>
                      <a:pt x="58258" y="76594"/>
                      <a:pt x="55236" y="75324"/>
                      <a:pt x="52608" y="73572"/>
                    </a:cubicBezTo>
                    <a:cubicBezTo>
                      <a:pt x="49105" y="68317"/>
                      <a:pt x="46563" y="62273"/>
                      <a:pt x="42098" y="57807"/>
                    </a:cubicBezTo>
                    <a:cubicBezTo>
                      <a:pt x="40346" y="56055"/>
                      <a:pt x="38391" y="54486"/>
                      <a:pt x="36843" y="52551"/>
                    </a:cubicBezTo>
                    <a:cubicBezTo>
                      <a:pt x="34870" y="50085"/>
                      <a:pt x="33820" y="46902"/>
                      <a:pt x="31587" y="44669"/>
                    </a:cubicBezTo>
                    <a:cubicBezTo>
                      <a:pt x="29354" y="42436"/>
                      <a:pt x="26332" y="41166"/>
                      <a:pt x="23705" y="39414"/>
                    </a:cubicBezTo>
                    <a:cubicBezTo>
                      <a:pt x="21953" y="36786"/>
                      <a:pt x="19861" y="34356"/>
                      <a:pt x="18449" y="31531"/>
                    </a:cubicBezTo>
                    <a:cubicBezTo>
                      <a:pt x="17210" y="29054"/>
                      <a:pt x="932" y="9197"/>
                      <a:pt x="56" y="5255"/>
                    </a:cubicBezTo>
                    <a:close/>
                  </a:path>
                </a:pathLst>
              </a:custGeom>
              <a:solidFill>
                <a:srgbClr val="76D07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C0106E-323E-FB04-9C7E-F0A1BEB18B88}"/>
                  </a:ext>
                </a:extLst>
              </p:cNvPr>
              <p:cNvSpPr txBox="1"/>
              <p:nvPr/>
            </p:nvSpPr>
            <p:spPr>
              <a:xfrm>
                <a:off x="6716110" y="1090447"/>
                <a:ext cx="72784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/>
                  <a:t>Knight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E918B2-B17D-1814-2407-B6AAB672F84F}"/>
                  </a:ext>
                </a:extLst>
              </p:cNvPr>
              <p:cNvSpPr txBox="1"/>
              <p:nvPr/>
            </p:nvSpPr>
            <p:spPr>
              <a:xfrm>
                <a:off x="6757553" y="1197397"/>
                <a:ext cx="72784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/>
                  <a:t>Campus </a:t>
                </a:r>
                <a:r>
                  <a:rPr lang="en-US" sz="900" b="1" dirty="0"/>
                  <a:t>2</a:t>
                </a:r>
                <a:endParaRPr lang="en-US" sz="900" dirty="0"/>
              </a:p>
            </p:txBody>
          </p:sp>
        </p:grpSp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4D138088-9D8D-5D53-CE40-52671F2978F5}"/>
                </a:ext>
              </a:extLst>
            </p:cNvPr>
            <p:cNvSpPr/>
            <p:nvPr/>
          </p:nvSpPr>
          <p:spPr>
            <a:xfrm>
              <a:off x="5409818" y="5694654"/>
              <a:ext cx="356060" cy="342406"/>
            </a:xfrm>
            <a:custGeom>
              <a:avLst/>
              <a:gdLst>
                <a:gd name="connsiteX0" fmla="*/ 348656 w 356060"/>
                <a:gd name="connsiteY0" fmla="*/ 23024 h 342406"/>
                <a:gd name="connsiteX1" fmla="*/ 253269 w 356060"/>
                <a:gd name="connsiteY1" fmla="*/ 29603 h 342406"/>
                <a:gd name="connsiteX2" fmla="*/ 240112 w 356060"/>
                <a:gd name="connsiteY2" fmla="*/ 32892 h 342406"/>
                <a:gd name="connsiteX3" fmla="*/ 217087 w 356060"/>
                <a:gd name="connsiteY3" fmla="*/ 36181 h 342406"/>
                <a:gd name="connsiteX4" fmla="*/ 148014 w 356060"/>
                <a:gd name="connsiteY4" fmla="*/ 32892 h 342406"/>
                <a:gd name="connsiteX5" fmla="*/ 144725 w 356060"/>
                <a:gd name="connsiteY5" fmla="*/ 19735 h 342406"/>
                <a:gd name="connsiteX6" fmla="*/ 118411 w 356060"/>
                <a:gd name="connsiteY6" fmla="*/ 0 h 342406"/>
                <a:gd name="connsiteX7" fmla="*/ 78941 w 356060"/>
                <a:gd name="connsiteY7" fmla="*/ 3289 h 342406"/>
                <a:gd name="connsiteX8" fmla="*/ 59205 w 356060"/>
                <a:gd name="connsiteY8" fmla="*/ 19735 h 342406"/>
                <a:gd name="connsiteX9" fmla="*/ 46049 w 356060"/>
                <a:gd name="connsiteY9" fmla="*/ 26313 h 342406"/>
                <a:gd name="connsiteX10" fmla="*/ 32892 w 356060"/>
                <a:gd name="connsiteY10" fmla="*/ 23024 h 342406"/>
                <a:gd name="connsiteX11" fmla="*/ 6578 w 356060"/>
                <a:gd name="connsiteY11" fmla="*/ 13157 h 342406"/>
                <a:gd name="connsiteX12" fmla="*/ 3289 w 356060"/>
                <a:gd name="connsiteY12" fmla="*/ 23024 h 342406"/>
                <a:gd name="connsiteX13" fmla="*/ 16446 w 356060"/>
                <a:gd name="connsiteY13" fmla="*/ 52627 h 342406"/>
                <a:gd name="connsiteX14" fmla="*/ 16446 w 356060"/>
                <a:gd name="connsiteY14" fmla="*/ 78941 h 342406"/>
                <a:gd name="connsiteX15" fmla="*/ 0 w 356060"/>
                <a:gd name="connsiteY15" fmla="*/ 95387 h 342406"/>
                <a:gd name="connsiteX16" fmla="*/ 6578 w 356060"/>
                <a:gd name="connsiteY16" fmla="*/ 200641 h 342406"/>
                <a:gd name="connsiteX17" fmla="*/ 13156 w 356060"/>
                <a:gd name="connsiteY17" fmla="*/ 220377 h 342406"/>
                <a:gd name="connsiteX18" fmla="*/ 16446 w 356060"/>
                <a:gd name="connsiteY18" fmla="*/ 246690 h 342406"/>
                <a:gd name="connsiteX19" fmla="*/ 19735 w 356060"/>
                <a:gd name="connsiteY19" fmla="*/ 256558 h 342406"/>
                <a:gd name="connsiteX20" fmla="*/ 23024 w 356060"/>
                <a:gd name="connsiteY20" fmla="*/ 289450 h 342406"/>
                <a:gd name="connsiteX21" fmla="*/ 26313 w 356060"/>
                <a:gd name="connsiteY21" fmla="*/ 312475 h 342406"/>
                <a:gd name="connsiteX22" fmla="*/ 36181 w 356060"/>
                <a:gd name="connsiteY22" fmla="*/ 335499 h 342406"/>
                <a:gd name="connsiteX23" fmla="*/ 88808 w 356060"/>
                <a:gd name="connsiteY23" fmla="*/ 338788 h 342406"/>
                <a:gd name="connsiteX24" fmla="*/ 101965 w 356060"/>
                <a:gd name="connsiteY24" fmla="*/ 342077 h 342406"/>
                <a:gd name="connsiteX25" fmla="*/ 111833 w 356060"/>
                <a:gd name="connsiteY25" fmla="*/ 322342 h 342406"/>
                <a:gd name="connsiteX26" fmla="*/ 121700 w 356060"/>
                <a:gd name="connsiteY26" fmla="*/ 148014 h 342406"/>
                <a:gd name="connsiteX27" fmla="*/ 134857 w 356060"/>
                <a:gd name="connsiteY27" fmla="*/ 128279 h 342406"/>
                <a:gd name="connsiteX28" fmla="*/ 141436 w 356060"/>
                <a:gd name="connsiteY28" fmla="*/ 121700 h 342406"/>
                <a:gd name="connsiteX29" fmla="*/ 161171 w 356060"/>
                <a:gd name="connsiteY29" fmla="*/ 115122 h 342406"/>
                <a:gd name="connsiteX30" fmla="*/ 174328 w 356060"/>
                <a:gd name="connsiteY30" fmla="*/ 118411 h 342406"/>
                <a:gd name="connsiteX31" fmla="*/ 180906 w 356060"/>
                <a:gd name="connsiteY31" fmla="*/ 124990 h 342406"/>
                <a:gd name="connsiteX32" fmla="*/ 197352 w 356060"/>
                <a:gd name="connsiteY32" fmla="*/ 128279 h 342406"/>
                <a:gd name="connsiteX33" fmla="*/ 319053 w 356060"/>
                <a:gd name="connsiteY33" fmla="*/ 124990 h 342406"/>
                <a:gd name="connsiteX34" fmla="*/ 332210 w 356060"/>
                <a:gd name="connsiteY34" fmla="*/ 121700 h 342406"/>
                <a:gd name="connsiteX35" fmla="*/ 342077 w 356060"/>
                <a:gd name="connsiteY35" fmla="*/ 115122 h 342406"/>
                <a:gd name="connsiteX36" fmla="*/ 345367 w 356060"/>
                <a:gd name="connsiteY36" fmla="*/ 101965 h 342406"/>
                <a:gd name="connsiteX37" fmla="*/ 332210 w 356060"/>
                <a:gd name="connsiteY37" fmla="*/ 75652 h 342406"/>
                <a:gd name="connsiteX38" fmla="*/ 335499 w 356060"/>
                <a:gd name="connsiteY38" fmla="*/ 62495 h 342406"/>
                <a:gd name="connsiteX39" fmla="*/ 348656 w 356060"/>
                <a:gd name="connsiteY39" fmla="*/ 46049 h 342406"/>
                <a:gd name="connsiteX40" fmla="*/ 348656 w 356060"/>
                <a:gd name="connsiteY40" fmla="*/ 23024 h 34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56060" h="342406">
                  <a:moveTo>
                    <a:pt x="348656" y="23024"/>
                  </a:moveTo>
                  <a:cubicBezTo>
                    <a:pt x="332758" y="20283"/>
                    <a:pt x="278676" y="26215"/>
                    <a:pt x="253269" y="29603"/>
                  </a:cubicBezTo>
                  <a:cubicBezTo>
                    <a:pt x="248788" y="30201"/>
                    <a:pt x="244560" y="32083"/>
                    <a:pt x="240112" y="32892"/>
                  </a:cubicBezTo>
                  <a:cubicBezTo>
                    <a:pt x="232484" y="34279"/>
                    <a:pt x="224762" y="35085"/>
                    <a:pt x="217087" y="36181"/>
                  </a:cubicBezTo>
                  <a:lnTo>
                    <a:pt x="148014" y="32892"/>
                  </a:lnTo>
                  <a:cubicBezTo>
                    <a:pt x="143606" y="31890"/>
                    <a:pt x="147233" y="23496"/>
                    <a:pt x="144725" y="19735"/>
                  </a:cubicBezTo>
                  <a:cubicBezTo>
                    <a:pt x="133926" y="3537"/>
                    <a:pt x="132012" y="4533"/>
                    <a:pt x="118411" y="0"/>
                  </a:cubicBezTo>
                  <a:cubicBezTo>
                    <a:pt x="105254" y="1096"/>
                    <a:pt x="91917" y="856"/>
                    <a:pt x="78941" y="3289"/>
                  </a:cubicBezTo>
                  <a:cubicBezTo>
                    <a:pt x="58421" y="7136"/>
                    <a:pt x="71590" y="9414"/>
                    <a:pt x="59205" y="19735"/>
                  </a:cubicBezTo>
                  <a:cubicBezTo>
                    <a:pt x="55438" y="22874"/>
                    <a:pt x="50434" y="24120"/>
                    <a:pt x="46049" y="26313"/>
                  </a:cubicBezTo>
                  <a:cubicBezTo>
                    <a:pt x="41663" y="25217"/>
                    <a:pt x="37125" y="24611"/>
                    <a:pt x="32892" y="23024"/>
                  </a:cubicBezTo>
                  <a:cubicBezTo>
                    <a:pt x="-1509" y="10125"/>
                    <a:pt x="40350" y="21599"/>
                    <a:pt x="6578" y="13157"/>
                  </a:cubicBezTo>
                  <a:cubicBezTo>
                    <a:pt x="5482" y="16446"/>
                    <a:pt x="2906" y="19578"/>
                    <a:pt x="3289" y="23024"/>
                  </a:cubicBezTo>
                  <a:cubicBezTo>
                    <a:pt x="4855" y="37116"/>
                    <a:pt x="9591" y="42345"/>
                    <a:pt x="16446" y="52627"/>
                  </a:cubicBezTo>
                  <a:cubicBezTo>
                    <a:pt x="19744" y="62523"/>
                    <a:pt x="23250" y="67601"/>
                    <a:pt x="16446" y="78941"/>
                  </a:cubicBezTo>
                  <a:cubicBezTo>
                    <a:pt x="12457" y="85589"/>
                    <a:pt x="0" y="95387"/>
                    <a:pt x="0" y="95387"/>
                  </a:cubicBezTo>
                  <a:cubicBezTo>
                    <a:pt x="290" y="102337"/>
                    <a:pt x="1153" y="175321"/>
                    <a:pt x="6578" y="200641"/>
                  </a:cubicBezTo>
                  <a:cubicBezTo>
                    <a:pt x="8031" y="207422"/>
                    <a:pt x="10963" y="213798"/>
                    <a:pt x="13156" y="220377"/>
                  </a:cubicBezTo>
                  <a:cubicBezTo>
                    <a:pt x="14253" y="229148"/>
                    <a:pt x="14865" y="237993"/>
                    <a:pt x="16446" y="246690"/>
                  </a:cubicBezTo>
                  <a:cubicBezTo>
                    <a:pt x="17066" y="250101"/>
                    <a:pt x="19208" y="253131"/>
                    <a:pt x="19735" y="256558"/>
                  </a:cubicBezTo>
                  <a:cubicBezTo>
                    <a:pt x="21410" y="267449"/>
                    <a:pt x="21737" y="278507"/>
                    <a:pt x="23024" y="289450"/>
                  </a:cubicBezTo>
                  <a:cubicBezTo>
                    <a:pt x="23930" y="297150"/>
                    <a:pt x="25039" y="304828"/>
                    <a:pt x="26313" y="312475"/>
                  </a:cubicBezTo>
                  <a:cubicBezTo>
                    <a:pt x="26830" y="315579"/>
                    <a:pt x="27523" y="334056"/>
                    <a:pt x="36181" y="335499"/>
                  </a:cubicBezTo>
                  <a:cubicBezTo>
                    <a:pt x="53518" y="338388"/>
                    <a:pt x="71266" y="337692"/>
                    <a:pt x="88808" y="338788"/>
                  </a:cubicBezTo>
                  <a:cubicBezTo>
                    <a:pt x="93194" y="339884"/>
                    <a:pt x="97676" y="343506"/>
                    <a:pt x="101965" y="342077"/>
                  </a:cubicBezTo>
                  <a:cubicBezTo>
                    <a:pt x="106749" y="340483"/>
                    <a:pt x="110556" y="326174"/>
                    <a:pt x="111833" y="322342"/>
                  </a:cubicBezTo>
                  <a:cubicBezTo>
                    <a:pt x="113669" y="243410"/>
                    <a:pt x="106280" y="209679"/>
                    <a:pt x="121700" y="148014"/>
                  </a:cubicBezTo>
                  <a:cubicBezTo>
                    <a:pt x="126599" y="128424"/>
                    <a:pt x="120660" y="139636"/>
                    <a:pt x="134857" y="128279"/>
                  </a:cubicBezTo>
                  <a:cubicBezTo>
                    <a:pt x="137279" y="126342"/>
                    <a:pt x="138662" y="123087"/>
                    <a:pt x="141436" y="121700"/>
                  </a:cubicBezTo>
                  <a:cubicBezTo>
                    <a:pt x="147638" y="118599"/>
                    <a:pt x="161171" y="115122"/>
                    <a:pt x="161171" y="115122"/>
                  </a:cubicBezTo>
                  <a:cubicBezTo>
                    <a:pt x="165557" y="116218"/>
                    <a:pt x="170285" y="116389"/>
                    <a:pt x="174328" y="118411"/>
                  </a:cubicBezTo>
                  <a:cubicBezTo>
                    <a:pt x="177102" y="119798"/>
                    <a:pt x="178056" y="123768"/>
                    <a:pt x="180906" y="124990"/>
                  </a:cubicBezTo>
                  <a:cubicBezTo>
                    <a:pt x="186044" y="127192"/>
                    <a:pt x="191870" y="127183"/>
                    <a:pt x="197352" y="128279"/>
                  </a:cubicBezTo>
                  <a:cubicBezTo>
                    <a:pt x="237919" y="127183"/>
                    <a:pt x="278519" y="126967"/>
                    <a:pt x="319053" y="124990"/>
                  </a:cubicBezTo>
                  <a:cubicBezTo>
                    <a:pt x="323568" y="124770"/>
                    <a:pt x="328055" y="123481"/>
                    <a:pt x="332210" y="121700"/>
                  </a:cubicBezTo>
                  <a:cubicBezTo>
                    <a:pt x="335843" y="120143"/>
                    <a:pt x="338788" y="117315"/>
                    <a:pt x="342077" y="115122"/>
                  </a:cubicBezTo>
                  <a:cubicBezTo>
                    <a:pt x="343174" y="110736"/>
                    <a:pt x="345367" y="106486"/>
                    <a:pt x="345367" y="101965"/>
                  </a:cubicBezTo>
                  <a:cubicBezTo>
                    <a:pt x="345367" y="89650"/>
                    <a:pt x="339188" y="84955"/>
                    <a:pt x="332210" y="75652"/>
                  </a:cubicBezTo>
                  <a:cubicBezTo>
                    <a:pt x="333306" y="71266"/>
                    <a:pt x="333718" y="66650"/>
                    <a:pt x="335499" y="62495"/>
                  </a:cubicBezTo>
                  <a:cubicBezTo>
                    <a:pt x="340867" y="49968"/>
                    <a:pt x="341580" y="55483"/>
                    <a:pt x="348656" y="46049"/>
                  </a:cubicBezTo>
                  <a:cubicBezTo>
                    <a:pt x="350127" y="44088"/>
                    <a:pt x="364554" y="25765"/>
                    <a:pt x="348656" y="23024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05CD520-3870-7761-BE88-F46FFF9A569F}"/>
                </a:ext>
              </a:extLst>
            </p:cNvPr>
            <p:cNvSpPr/>
            <p:nvPr/>
          </p:nvSpPr>
          <p:spPr>
            <a:xfrm>
              <a:off x="5169547" y="3078315"/>
              <a:ext cx="802628" cy="590171"/>
            </a:xfrm>
            <a:custGeom>
              <a:avLst/>
              <a:gdLst>
                <a:gd name="connsiteX0" fmla="*/ 133748 w 584986"/>
                <a:gd name="connsiteY0" fmla="*/ 24384 h 563880"/>
                <a:gd name="connsiteX1" fmla="*/ 216044 w 584986"/>
                <a:gd name="connsiteY1" fmla="*/ 21336 h 563880"/>
                <a:gd name="connsiteX2" fmla="*/ 246524 w 584986"/>
                <a:gd name="connsiteY2" fmla="*/ 21336 h 563880"/>
                <a:gd name="connsiteX3" fmla="*/ 249572 w 584986"/>
                <a:gd name="connsiteY3" fmla="*/ 30480 h 563880"/>
                <a:gd name="connsiteX4" fmla="*/ 307484 w 584986"/>
                <a:gd name="connsiteY4" fmla="*/ 33528 h 563880"/>
                <a:gd name="connsiteX5" fmla="*/ 341012 w 584986"/>
                <a:gd name="connsiteY5" fmla="*/ 36576 h 563880"/>
                <a:gd name="connsiteX6" fmla="*/ 365396 w 584986"/>
                <a:gd name="connsiteY6" fmla="*/ 33528 h 563880"/>
                <a:gd name="connsiteX7" fmla="*/ 368444 w 584986"/>
                <a:gd name="connsiteY7" fmla="*/ 9144 h 563880"/>
                <a:gd name="connsiteX8" fmla="*/ 398924 w 584986"/>
                <a:gd name="connsiteY8" fmla="*/ 0 h 563880"/>
                <a:gd name="connsiteX9" fmla="*/ 432452 w 584986"/>
                <a:gd name="connsiteY9" fmla="*/ 3048 h 563880"/>
                <a:gd name="connsiteX10" fmla="*/ 453788 w 584986"/>
                <a:gd name="connsiteY10" fmla="*/ 9144 h 563880"/>
                <a:gd name="connsiteX11" fmla="*/ 472076 w 584986"/>
                <a:gd name="connsiteY11" fmla="*/ 12192 h 563880"/>
                <a:gd name="connsiteX12" fmla="*/ 520844 w 584986"/>
                <a:gd name="connsiteY12" fmla="*/ 9144 h 563880"/>
                <a:gd name="connsiteX13" fmla="*/ 584852 w 584986"/>
                <a:gd name="connsiteY13" fmla="*/ 12192 h 563880"/>
                <a:gd name="connsiteX14" fmla="*/ 563516 w 584986"/>
                <a:gd name="connsiteY14" fmla="*/ 27432 h 563880"/>
                <a:gd name="connsiteX15" fmla="*/ 545228 w 584986"/>
                <a:gd name="connsiteY15" fmla="*/ 51816 h 563880"/>
                <a:gd name="connsiteX16" fmla="*/ 533036 w 584986"/>
                <a:gd name="connsiteY16" fmla="*/ 60960 h 563880"/>
                <a:gd name="connsiteX17" fmla="*/ 511700 w 584986"/>
                <a:gd name="connsiteY17" fmla="*/ 82296 h 563880"/>
                <a:gd name="connsiteX18" fmla="*/ 493412 w 584986"/>
                <a:gd name="connsiteY18" fmla="*/ 100584 h 563880"/>
                <a:gd name="connsiteX19" fmla="*/ 481220 w 584986"/>
                <a:gd name="connsiteY19" fmla="*/ 118872 h 563880"/>
                <a:gd name="connsiteX20" fmla="*/ 475124 w 584986"/>
                <a:gd name="connsiteY20" fmla="*/ 128016 h 563880"/>
                <a:gd name="connsiteX21" fmla="*/ 453788 w 584986"/>
                <a:gd name="connsiteY21" fmla="*/ 149352 h 563880"/>
                <a:gd name="connsiteX22" fmla="*/ 441596 w 584986"/>
                <a:gd name="connsiteY22" fmla="*/ 161544 h 563880"/>
                <a:gd name="connsiteX23" fmla="*/ 426356 w 584986"/>
                <a:gd name="connsiteY23" fmla="*/ 176784 h 563880"/>
                <a:gd name="connsiteX24" fmla="*/ 420260 w 584986"/>
                <a:gd name="connsiteY24" fmla="*/ 185928 h 563880"/>
                <a:gd name="connsiteX25" fmla="*/ 408068 w 584986"/>
                <a:gd name="connsiteY25" fmla="*/ 192024 h 563880"/>
                <a:gd name="connsiteX26" fmla="*/ 398924 w 584986"/>
                <a:gd name="connsiteY26" fmla="*/ 201168 h 563880"/>
                <a:gd name="connsiteX27" fmla="*/ 356252 w 584986"/>
                <a:gd name="connsiteY27" fmla="*/ 204216 h 563880"/>
                <a:gd name="connsiteX28" fmla="*/ 356252 w 584986"/>
                <a:gd name="connsiteY28" fmla="*/ 231648 h 563880"/>
                <a:gd name="connsiteX29" fmla="*/ 344060 w 584986"/>
                <a:gd name="connsiteY29" fmla="*/ 237744 h 563880"/>
                <a:gd name="connsiteX30" fmla="*/ 331868 w 584986"/>
                <a:gd name="connsiteY30" fmla="*/ 249936 h 563880"/>
                <a:gd name="connsiteX31" fmla="*/ 319676 w 584986"/>
                <a:gd name="connsiteY31" fmla="*/ 268224 h 563880"/>
                <a:gd name="connsiteX32" fmla="*/ 310532 w 584986"/>
                <a:gd name="connsiteY32" fmla="*/ 289560 h 563880"/>
                <a:gd name="connsiteX33" fmla="*/ 292244 w 584986"/>
                <a:gd name="connsiteY33" fmla="*/ 313944 h 563880"/>
                <a:gd name="connsiteX34" fmla="*/ 280052 w 584986"/>
                <a:gd name="connsiteY34" fmla="*/ 320040 h 563880"/>
                <a:gd name="connsiteX35" fmla="*/ 264812 w 584986"/>
                <a:gd name="connsiteY35" fmla="*/ 338328 h 563880"/>
                <a:gd name="connsiteX36" fmla="*/ 249572 w 584986"/>
                <a:gd name="connsiteY36" fmla="*/ 350520 h 563880"/>
                <a:gd name="connsiteX37" fmla="*/ 234332 w 584986"/>
                <a:gd name="connsiteY37" fmla="*/ 374904 h 563880"/>
                <a:gd name="connsiteX38" fmla="*/ 228236 w 584986"/>
                <a:gd name="connsiteY38" fmla="*/ 384048 h 563880"/>
                <a:gd name="connsiteX39" fmla="*/ 219092 w 584986"/>
                <a:gd name="connsiteY39" fmla="*/ 393192 h 563880"/>
                <a:gd name="connsiteX40" fmla="*/ 212996 w 584986"/>
                <a:gd name="connsiteY40" fmla="*/ 402336 h 563880"/>
                <a:gd name="connsiteX41" fmla="*/ 194708 w 584986"/>
                <a:gd name="connsiteY41" fmla="*/ 420624 h 563880"/>
                <a:gd name="connsiteX42" fmla="*/ 179468 w 584986"/>
                <a:gd name="connsiteY42" fmla="*/ 438912 h 563880"/>
                <a:gd name="connsiteX43" fmla="*/ 173372 w 584986"/>
                <a:gd name="connsiteY43" fmla="*/ 448056 h 563880"/>
                <a:gd name="connsiteX44" fmla="*/ 161180 w 584986"/>
                <a:gd name="connsiteY44" fmla="*/ 454152 h 563880"/>
                <a:gd name="connsiteX45" fmla="*/ 139844 w 584986"/>
                <a:gd name="connsiteY45" fmla="*/ 469392 h 563880"/>
                <a:gd name="connsiteX46" fmla="*/ 121556 w 584986"/>
                <a:gd name="connsiteY46" fmla="*/ 481584 h 563880"/>
                <a:gd name="connsiteX47" fmla="*/ 97172 w 584986"/>
                <a:gd name="connsiteY47" fmla="*/ 499872 h 563880"/>
                <a:gd name="connsiteX48" fmla="*/ 91076 w 584986"/>
                <a:gd name="connsiteY48" fmla="*/ 509016 h 563880"/>
                <a:gd name="connsiteX49" fmla="*/ 81932 w 584986"/>
                <a:gd name="connsiteY49" fmla="*/ 512064 h 563880"/>
                <a:gd name="connsiteX50" fmla="*/ 69740 w 584986"/>
                <a:gd name="connsiteY50" fmla="*/ 521208 h 563880"/>
                <a:gd name="connsiteX51" fmla="*/ 60596 w 584986"/>
                <a:gd name="connsiteY51" fmla="*/ 530352 h 563880"/>
                <a:gd name="connsiteX52" fmla="*/ 54500 w 584986"/>
                <a:gd name="connsiteY52" fmla="*/ 539496 h 563880"/>
                <a:gd name="connsiteX53" fmla="*/ 42308 w 584986"/>
                <a:gd name="connsiteY53" fmla="*/ 545592 h 563880"/>
                <a:gd name="connsiteX54" fmla="*/ 27068 w 584986"/>
                <a:gd name="connsiteY54" fmla="*/ 557784 h 563880"/>
                <a:gd name="connsiteX55" fmla="*/ 17924 w 584986"/>
                <a:gd name="connsiteY55" fmla="*/ 563880 h 563880"/>
                <a:gd name="connsiteX56" fmla="*/ 11828 w 584986"/>
                <a:gd name="connsiteY56" fmla="*/ 484632 h 563880"/>
                <a:gd name="connsiteX57" fmla="*/ 20972 w 584986"/>
                <a:gd name="connsiteY57" fmla="*/ 457200 h 563880"/>
                <a:gd name="connsiteX58" fmla="*/ 24020 w 584986"/>
                <a:gd name="connsiteY58" fmla="*/ 441960 h 563880"/>
                <a:gd name="connsiteX59" fmla="*/ 27068 w 584986"/>
                <a:gd name="connsiteY59" fmla="*/ 432816 h 563880"/>
                <a:gd name="connsiteX60" fmla="*/ 30116 w 584986"/>
                <a:gd name="connsiteY60" fmla="*/ 417576 h 563880"/>
                <a:gd name="connsiteX61" fmla="*/ 8780 w 584986"/>
                <a:gd name="connsiteY61" fmla="*/ 414528 h 563880"/>
                <a:gd name="connsiteX62" fmla="*/ 5732 w 584986"/>
                <a:gd name="connsiteY62" fmla="*/ 384048 h 563880"/>
                <a:gd name="connsiteX63" fmla="*/ 14876 w 584986"/>
                <a:gd name="connsiteY63" fmla="*/ 381000 h 563880"/>
                <a:gd name="connsiteX64" fmla="*/ 17924 w 584986"/>
                <a:gd name="connsiteY64" fmla="*/ 338328 h 563880"/>
                <a:gd name="connsiteX65" fmla="*/ 20972 w 584986"/>
                <a:gd name="connsiteY65" fmla="*/ 280416 h 563880"/>
                <a:gd name="connsiteX66" fmla="*/ 42308 w 584986"/>
                <a:gd name="connsiteY66" fmla="*/ 283464 h 563880"/>
                <a:gd name="connsiteX67" fmla="*/ 69740 w 584986"/>
                <a:gd name="connsiteY67" fmla="*/ 289560 h 563880"/>
                <a:gd name="connsiteX68" fmla="*/ 118508 w 584986"/>
                <a:gd name="connsiteY68" fmla="*/ 292608 h 563880"/>
                <a:gd name="connsiteX69" fmla="*/ 121556 w 584986"/>
                <a:gd name="connsiteY69" fmla="*/ 304800 h 563880"/>
                <a:gd name="connsiteX70" fmla="*/ 124604 w 584986"/>
                <a:gd name="connsiteY70" fmla="*/ 313944 h 563880"/>
                <a:gd name="connsiteX71" fmla="*/ 136796 w 584986"/>
                <a:gd name="connsiteY71" fmla="*/ 316992 h 563880"/>
                <a:gd name="connsiteX72" fmla="*/ 173372 w 584986"/>
                <a:gd name="connsiteY72" fmla="*/ 313944 h 563880"/>
                <a:gd name="connsiteX73" fmla="*/ 179468 w 584986"/>
                <a:gd name="connsiteY73" fmla="*/ 298704 h 563880"/>
                <a:gd name="connsiteX74" fmla="*/ 185564 w 584986"/>
                <a:gd name="connsiteY74" fmla="*/ 274320 h 563880"/>
                <a:gd name="connsiteX75" fmla="*/ 188612 w 584986"/>
                <a:gd name="connsiteY75" fmla="*/ 192024 h 563880"/>
                <a:gd name="connsiteX76" fmla="*/ 194708 w 584986"/>
                <a:gd name="connsiteY76" fmla="*/ 179832 h 563880"/>
                <a:gd name="connsiteX77" fmla="*/ 197756 w 584986"/>
                <a:gd name="connsiteY77" fmla="*/ 161544 h 563880"/>
                <a:gd name="connsiteX78" fmla="*/ 200804 w 584986"/>
                <a:gd name="connsiteY78" fmla="*/ 146304 h 563880"/>
                <a:gd name="connsiteX79" fmla="*/ 197756 w 584986"/>
                <a:gd name="connsiteY79" fmla="*/ 112776 h 563880"/>
                <a:gd name="connsiteX80" fmla="*/ 188612 w 584986"/>
                <a:gd name="connsiteY80" fmla="*/ 106680 h 563880"/>
                <a:gd name="connsiteX81" fmla="*/ 182516 w 584986"/>
                <a:gd name="connsiteY81" fmla="*/ 97536 h 563880"/>
                <a:gd name="connsiteX82" fmla="*/ 136796 w 584986"/>
                <a:gd name="connsiteY82" fmla="*/ 88392 h 563880"/>
                <a:gd name="connsiteX83" fmla="*/ 133748 w 584986"/>
                <a:gd name="connsiteY83" fmla="*/ 24384 h 563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84986" h="563880">
                  <a:moveTo>
                    <a:pt x="133748" y="24384"/>
                  </a:moveTo>
                  <a:cubicBezTo>
                    <a:pt x="146956" y="13208"/>
                    <a:pt x="188654" y="23162"/>
                    <a:pt x="216044" y="21336"/>
                  </a:cubicBezTo>
                  <a:cubicBezTo>
                    <a:pt x="252316" y="18918"/>
                    <a:pt x="176588" y="11345"/>
                    <a:pt x="246524" y="21336"/>
                  </a:cubicBezTo>
                  <a:cubicBezTo>
                    <a:pt x="247540" y="24384"/>
                    <a:pt x="247565" y="27971"/>
                    <a:pt x="249572" y="30480"/>
                  </a:cubicBezTo>
                  <a:cubicBezTo>
                    <a:pt x="262181" y="46241"/>
                    <a:pt x="299910" y="34001"/>
                    <a:pt x="307484" y="33528"/>
                  </a:cubicBezTo>
                  <a:cubicBezTo>
                    <a:pt x="329572" y="26165"/>
                    <a:pt x="300484" y="34043"/>
                    <a:pt x="341012" y="36576"/>
                  </a:cubicBezTo>
                  <a:cubicBezTo>
                    <a:pt x="349187" y="37087"/>
                    <a:pt x="357268" y="34544"/>
                    <a:pt x="365396" y="33528"/>
                  </a:cubicBezTo>
                  <a:cubicBezTo>
                    <a:pt x="366412" y="25400"/>
                    <a:pt x="363747" y="15855"/>
                    <a:pt x="368444" y="9144"/>
                  </a:cubicBezTo>
                  <a:cubicBezTo>
                    <a:pt x="370018" y="6895"/>
                    <a:pt x="393985" y="1235"/>
                    <a:pt x="398924" y="0"/>
                  </a:cubicBezTo>
                  <a:cubicBezTo>
                    <a:pt x="410100" y="1016"/>
                    <a:pt x="421328" y="1565"/>
                    <a:pt x="432452" y="3048"/>
                  </a:cubicBezTo>
                  <a:cubicBezTo>
                    <a:pt x="449048" y="5261"/>
                    <a:pt x="439683" y="6010"/>
                    <a:pt x="453788" y="9144"/>
                  </a:cubicBezTo>
                  <a:cubicBezTo>
                    <a:pt x="459821" y="10485"/>
                    <a:pt x="465980" y="11176"/>
                    <a:pt x="472076" y="12192"/>
                  </a:cubicBezTo>
                  <a:cubicBezTo>
                    <a:pt x="488332" y="11176"/>
                    <a:pt x="504556" y="9144"/>
                    <a:pt x="520844" y="9144"/>
                  </a:cubicBezTo>
                  <a:cubicBezTo>
                    <a:pt x="542204" y="9144"/>
                    <a:pt x="564060" y="7300"/>
                    <a:pt x="584852" y="12192"/>
                  </a:cubicBezTo>
                  <a:cubicBezTo>
                    <a:pt x="586917" y="12678"/>
                    <a:pt x="564493" y="26347"/>
                    <a:pt x="563516" y="27432"/>
                  </a:cubicBezTo>
                  <a:cubicBezTo>
                    <a:pt x="556719" y="34984"/>
                    <a:pt x="553356" y="45720"/>
                    <a:pt x="545228" y="51816"/>
                  </a:cubicBezTo>
                  <a:cubicBezTo>
                    <a:pt x="541164" y="54864"/>
                    <a:pt x="536795" y="57543"/>
                    <a:pt x="533036" y="60960"/>
                  </a:cubicBezTo>
                  <a:cubicBezTo>
                    <a:pt x="525594" y="67726"/>
                    <a:pt x="520069" y="76717"/>
                    <a:pt x="511700" y="82296"/>
                  </a:cubicBezTo>
                  <a:cubicBezTo>
                    <a:pt x="498329" y="91210"/>
                    <a:pt x="504754" y="85461"/>
                    <a:pt x="493412" y="100584"/>
                  </a:cubicBezTo>
                  <a:cubicBezTo>
                    <a:pt x="488055" y="116654"/>
                    <a:pt x="493904" y="103651"/>
                    <a:pt x="481220" y="118872"/>
                  </a:cubicBezTo>
                  <a:cubicBezTo>
                    <a:pt x="478875" y="121686"/>
                    <a:pt x="477575" y="125293"/>
                    <a:pt x="475124" y="128016"/>
                  </a:cubicBezTo>
                  <a:cubicBezTo>
                    <a:pt x="468396" y="135492"/>
                    <a:pt x="460900" y="142240"/>
                    <a:pt x="453788" y="149352"/>
                  </a:cubicBezTo>
                  <a:lnTo>
                    <a:pt x="441596" y="161544"/>
                  </a:lnTo>
                  <a:cubicBezTo>
                    <a:pt x="435472" y="179915"/>
                    <a:pt x="443739" y="162298"/>
                    <a:pt x="426356" y="176784"/>
                  </a:cubicBezTo>
                  <a:cubicBezTo>
                    <a:pt x="423542" y="179129"/>
                    <a:pt x="423074" y="183583"/>
                    <a:pt x="420260" y="185928"/>
                  </a:cubicBezTo>
                  <a:cubicBezTo>
                    <a:pt x="416769" y="188837"/>
                    <a:pt x="411765" y="189383"/>
                    <a:pt x="408068" y="192024"/>
                  </a:cubicBezTo>
                  <a:cubicBezTo>
                    <a:pt x="404560" y="194529"/>
                    <a:pt x="403120" y="200181"/>
                    <a:pt x="398924" y="201168"/>
                  </a:cubicBezTo>
                  <a:cubicBezTo>
                    <a:pt x="385043" y="204434"/>
                    <a:pt x="370476" y="203200"/>
                    <a:pt x="356252" y="204216"/>
                  </a:cubicBezTo>
                  <a:cubicBezTo>
                    <a:pt x="358471" y="213090"/>
                    <a:pt x="362701" y="222619"/>
                    <a:pt x="356252" y="231648"/>
                  </a:cubicBezTo>
                  <a:cubicBezTo>
                    <a:pt x="353611" y="235345"/>
                    <a:pt x="347695" y="235018"/>
                    <a:pt x="344060" y="237744"/>
                  </a:cubicBezTo>
                  <a:cubicBezTo>
                    <a:pt x="339462" y="241192"/>
                    <a:pt x="335458" y="245448"/>
                    <a:pt x="331868" y="249936"/>
                  </a:cubicBezTo>
                  <a:cubicBezTo>
                    <a:pt x="327291" y="255657"/>
                    <a:pt x="321993" y="261273"/>
                    <a:pt x="319676" y="268224"/>
                  </a:cubicBezTo>
                  <a:cubicBezTo>
                    <a:pt x="316967" y="276352"/>
                    <a:pt x="315554" y="282027"/>
                    <a:pt x="310532" y="289560"/>
                  </a:cubicBezTo>
                  <a:cubicBezTo>
                    <a:pt x="304896" y="298014"/>
                    <a:pt x="301331" y="309400"/>
                    <a:pt x="292244" y="313944"/>
                  </a:cubicBezTo>
                  <a:lnTo>
                    <a:pt x="280052" y="320040"/>
                  </a:lnTo>
                  <a:cubicBezTo>
                    <a:pt x="274231" y="337504"/>
                    <a:pt x="281420" y="321720"/>
                    <a:pt x="264812" y="338328"/>
                  </a:cubicBezTo>
                  <a:cubicBezTo>
                    <a:pt x="251025" y="352115"/>
                    <a:pt x="267373" y="344586"/>
                    <a:pt x="249572" y="350520"/>
                  </a:cubicBezTo>
                  <a:cubicBezTo>
                    <a:pt x="240024" y="369615"/>
                    <a:pt x="247521" y="356439"/>
                    <a:pt x="234332" y="374904"/>
                  </a:cubicBezTo>
                  <a:cubicBezTo>
                    <a:pt x="232203" y="377885"/>
                    <a:pt x="230581" y="381234"/>
                    <a:pt x="228236" y="384048"/>
                  </a:cubicBezTo>
                  <a:cubicBezTo>
                    <a:pt x="225476" y="387359"/>
                    <a:pt x="221852" y="389881"/>
                    <a:pt x="219092" y="393192"/>
                  </a:cubicBezTo>
                  <a:cubicBezTo>
                    <a:pt x="216747" y="396006"/>
                    <a:pt x="215430" y="399598"/>
                    <a:pt x="212996" y="402336"/>
                  </a:cubicBezTo>
                  <a:cubicBezTo>
                    <a:pt x="207268" y="408779"/>
                    <a:pt x="199490" y="413451"/>
                    <a:pt x="194708" y="420624"/>
                  </a:cubicBezTo>
                  <a:cubicBezTo>
                    <a:pt x="179573" y="443327"/>
                    <a:pt x="199025" y="415443"/>
                    <a:pt x="179468" y="438912"/>
                  </a:cubicBezTo>
                  <a:cubicBezTo>
                    <a:pt x="177123" y="441726"/>
                    <a:pt x="176186" y="445711"/>
                    <a:pt x="173372" y="448056"/>
                  </a:cubicBezTo>
                  <a:cubicBezTo>
                    <a:pt x="169881" y="450965"/>
                    <a:pt x="165125" y="451898"/>
                    <a:pt x="161180" y="454152"/>
                  </a:cubicBezTo>
                  <a:cubicBezTo>
                    <a:pt x="153473" y="458556"/>
                    <a:pt x="147113" y="464304"/>
                    <a:pt x="139844" y="469392"/>
                  </a:cubicBezTo>
                  <a:cubicBezTo>
                    <a:pt x="133842" y="473593"/>
                    <a:pt x="127277" y="477007"/>
                    <a:pt x="121556" y="481584"/>
                  </a:cubicBezTo>
                  <a:cubicBezTo>
                    <a:pt x="95881" y="502124"/>
                    <a:pt x="122624" y="487146"/>
                    <a:pt x="97172" y="499872"/>
                  </a:cubicBezTo>
                  <a:cubicBezTo>
                    <a:pt x="95140" y="502920"/>
                    <a:pt x="93937" y="506728"/>
                    <a:pt x="91076" y="509016"/>
                  </a:cubicBezTo>
                  <a:cubicBezTo>
                    <a:pt x="88567" y="511023"/>
                    <a:pt x="84722" y="510470"/>
                    <a:pt x="81932" y="512064"/>
                  </a:cubicBezTo>
                  <a:cubicBezTo>
                    <a:pt x="77521" y="514584"/>
                    <a:pt x="73597" y="517902"/>
                    <a:pt x="69740" y="521208"/>
                  </a:cubicBezTo>
                  <a:cubicBezTo>
                    <a:pt x="66467" y="524013"/>
                    <a:pt x="63356" y="527041"/>
                    <a:pt x="60596" y="530352"/>
                  </a:cubicBezTo>
                  <a:cubicBezTo>
                    <a:pt x="58251" y="533166"/>
                    <a:pt x="57314" y="537151"/>
                    <a:pt x="54500" y="539496"/>
                  </a:cubicBezTo>
                  <a:cubicBezTo>
                    <a:pt x="51009" y="542405"/>
                    <a:pt x="46089" y="543072"/>
                    <a:pt x="42308" y="545592"/>
                  </a:cubicBezTo>
                  <a:cubicBezTo>
                    <a:pt x="36895" y="549201"/>
                    <a:pt x="32272" y="553881"/>
                    <a:pt x="27068" y="557784"/>
                  </a:cubicBezTo>
                  <a:cubicBezTo>
                    <a:pt x="24137" y="559982"/>
                    <a:pt x="20972" y="561848"/>
                    <a:pt x="17924" y="563880"/>
                  </a:cubicBezTo>
                  <a:cubicBezTo>
                    <a:pt x="-15074" y="552881"/>
                    <a:pt x="6580" y="563352"/>
                    <a:pt x="11828" y="484632"/>
                  </a:cubicBezTo>
                  <a:cubicBezTo>
                    <a:pt x="12737" y="470997"/>
                    <a:pt x="15217" y="468711"/>
                    <a:pt x="20972" y="457200"/>
                  </a:cubicBezTo>
                  <a:cubicBezTo>
                    <a:pt x="21988" y="452120"/>
                    <a:pt x="22764" y="446986"/>
                    <a:pt x="24020" y="441960"/>
                  </a:cubicBezTo>
                  <a:cubicBezTo>
                    <a:pt x="24799" y="438843"/>
                    <a:pt x="26289" y="435933"/>
                    <a:pt x="27068" y="432816"/>
                  </a:cubicBezTo>
                  <a:cubicBezTo>
                    <a:pt x="28324" y="427790"/>
                    <a:pt x="29100" y="422656"/>
                    <a:pt x="30116" y="417576"/>
                  </a:cubicBezTo>
                  <a:cubicBezTo>
                    <a:pt x="23004" y="416560"/>
                    <a:pt x="15060" y="418017"/>
                    <a:pt x="8780" y="414528"/>
                  </a:cubicBezTo>
                  <a:cubicBezTo>
                    <a:pt x="-487" y="409379"/>
                    <a:pt x="2491" y="389719"/>
                    <a:pt x="5732" y="384048"/>
                  </a:cubicBezTo>
                  <a:cubicBezTo>
                    <a:pt x="7326" y="381258"/>
                    <a:pt x="11828" y="382016"/>
                    <a:pt x="14876" y="381000"/>
                  </a:cubicBezTo>
                  <a:cubicBezTo>
                    <a:pt x="28300" y="360864"/>
                    <a:pt x="17924" y="380574"/>
                    <a:pt x="17924" y="338328"/>
                  </a:cubicBezTo>
                  <a:cubicBezTo>
                    <a:pt x="17924" y="318997"/>
                    <a:pt x="19956" y="299720"/>
                    <a:pt x="20972" y="280416"/>
                  </a:cubicBezTo>
                  <a:cubicBezTo>
                    <a:pt x="28084" y="281432"/>
                    <a:pt x="35240" y="282179"/>
                    <a:pt x="42308" y="283464"/>
                  </a:cubicBezTo>
                  <a:cubicBezTo>
                    <a:pt x="54155" y="285618"/>
                    <a:pt x="57035" y="288350"/>
                    <a:pt x="69740" y="289560"/>
                  </a:cubicBezTo>
                  <a:cubicBezTo>
                    <a:pt x="85954" y="291104"/>
                    <a:pt x="102252" y="291592"/>
                    <a:pt x="118508" y="292608"/>
                  </a:cubicBezTo>
                  <a:cubicBezTo>
                    <a:pt x="119524" y="296672"/>
                    <a:pt x="120405" y="300772"/>
                    <a:pt x="121556" y="304800"/>
                  </a:cubicBezTo>
                  <a:cubicBezTo>
                    <a:pt x="122439" y="307889"/>
                    <a:pt x="122095" y="311937"/>
                    <a:pt x="124604" y="313944"/>
                  </a:cubicBezTo>
                  <a:cubicBezTo>
                    <a:pt x="127875" y="316561"/>
                    <a:pt x="132732" y="315976"/>
                    <a:pt x="136796" y="316992"/>
                  </a:cubicBezTo>
                  <a:cubicBezTo>
                    <a:pt x="148988" y="315976"/>
                    <a:pt x="162127" y="318763"/>
                    <a:pt x="173372" y="313944"/>
                  </a:cubicBezTo>
                  <a:cubicBezTo>
                    <a:pt x="178401" y="311789"/>
                    <a:pt x="177859" y="303933"/>
                    <a:pt x="179468" y="298704"/>
                  </a:cubicBezTo>
                  <a:cubicBezTo>
                    <a:pt x="181932" y="290696"/>
                    <a:pt x="185564" y="274320"/>
                    <a:pt x="185564" y="274320"/>
                  </a:cubicBezTo>
                  <a:cubicBezTo>
                    <a:pt x="186580" y="246888"/>
                    <a:pt x="185968" y="219347"/>
                    <a:pt x="188612" y="192024"/>
                  </a:cubicBezTo>
                  <a:cubicBezTo>
                    <a:pt x="189050" y="187501"/>
                    <a:pt x="193402" y="184184"/>
                    <a:pt x="194708" y="179832"/>
                  </a:cubicBezTo>
                  <a:cubicBezTo>
                    <a:pt x="196484" y="173913"/>
                    <a:pt x="196650" y="167624"/>
                    <a:pt x="197756" y="161544"/>
                  </a:cubicBezTo>
                  <a:cubicBezTo>
                    <a:pt x="198683" y="156447"/>
                    <a:pt x="199788" y="151384"/>
                    <a:pt x="200804" y="146304"/>
                  </a:cubicBezTo>
                  <a:cubicBezTo>
                    <a:pt x="199788" y="135128"/>
                    <a:pt x="201056" y="123502"/>
                    <a:pt x="197756" y="112776"/>
                  </a:cubicBezTo>
                  <a:cubicBezTo>
                    <a:pt x="196679" y="109275"/>
                    <a:pt x="191202" y="109270"/>
                    <a:pt x="188612" y="106680"/>
                  </a:cubicBezTo>
                  <a:cubicBezTo>
                    <a:pt x="186022" y="104090"/>
                    <a:pt x="185622" y="99478"/>
                    <a:pt x="182516" y="97536"/>
                  </a:cubicBezTo>
                  <a:cubicBezTo>
                    <a:pt x="170833" y="90234"/>
                    <a:pt x="148660" y="89710"/>
                    <a:pt x="136796" y="88392"/>
                  </a:cubicBezTo>
                  <a:cubicBezTo>
                    <a:pt x="127487" y="60465"/>
                    <a:pt x="120540" y="35560"/>
                    <a:pt x="133748" y="24384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B4B83E8-7FFC-A87F-CBC7-D2DFCF5C83B7}"/>
                </a:ext>
              </a:extLst>
            </p:cNvPr>
            <p:cNvSpPr/>
            <p:nvPr/>
          </p:nvSpPr>
          <p:spPr>
            <a:xfrm>
              <a:off x="5154930" y="2085263"/>
              <a:ext cx="241482" cy="750858"/>
            </a:xfrm>
            <a:custGeom>
              <a:avLst/>
              <a:gdLst>
                <a:gd name="connsiteX0" fmla="*/ 15240 w 241482"/>
                <a:gd name="connsiteY0" fmla="*/ 14047 h 750858"/>
                <a:gd name="connsiteX1" fmla="*/ 53340 w 241482"/>
                <a:gd name="connsiteY1" fmla="*/ 10237 h 750858"/>
                <a:gd name="connsiteX2" fmla="*/ 99060 w 241482"/>
                <a:gd name="connsiteY2" fmla="*/ 2617 h 750858"/>
                <a:gd name="connsiteX3" fmla="*/ 205740 w 241482"/>
                <a:gd name="connsiteY3" fmla="*/ 6427 h 750858"/>
                <a:gd name="connsiteX4" fmla="*/ 209550 w 241482"/>
                <a:gd name="connsiteY4" fmla="*/ 44527 h 750858"/>
                <a:gd name="connsiteX5" fmla="*/ 213360 w 241482"/>
                <a:gd name="connsiteY5" fmla="*/ 71197 h 750858"/>
                <a:gd name="connsiteX6" fmla="*/ 220980 w 241482"/>
                <a:gd name="connsiteY6" fmla="*/ 101677 h 750858"/>
                <a:gd name="connsiteX7" fmla="*/ 217170 w 241482"/>
                <a:gd name="connsiteY7" fmla="*/ 265507 h 750858"/>
                <a:gd name="connsiteX8" fmla="*/ 213360 w 241482"/>
                <a:gd name="connsiteY8" fmla="*/ 276937 h 750858"/>
                <a:gd name="connsiteX9" fmla="*/ 205740 w 241482"/>
                <a:gd name="connsiteY9" fmla="*/ 307417 h 750858"/>
                <a:gd name="connsiteX10" fmla="*/ 201930 w 241482"/>
                <a:gd name="connsiteY10" fmla="*/ 322657 h 750858"/>
                <a:gd name="connsiteX11" fmla="*/ 198120 w 241482"/>
                <a:gd name="connsiteY11" fmla="*/ 513157 h 750858"/>
                <a:gd name="connsiteX12" fmla="*/ 194310 w 241482"/>
                <a:gd name="connsiteY12" fmla="*/ 562687 h 750858"/>
                <a:gd name="connsiteX13" fmla="*/ 220980 w 241482"/>
                <a:gd name="connsiteY13" fmla="*/ 566497 h 750858"/>
                <a:gd name="connsiteX14" fmla="*/ 228600 w 241482"/>
                <a:gd name="connsiteY14" fmla="*/ 593167 h 750858"/>
                <a:gd name="connsiteX15" fmla="*/ 236220 w 241482"/>
                <a:gd name="connsiteY15" fmla="*/ 680797 h 750858"/>
                <a:gd name="connsiteX16" fmla="*/ 232410 w 241482"/>
                <a:gd name="connsiteY16" fmla="*/ 741757 h 750858"/>
                <a:gd name="connsiteX17" fmla="*/ 87630 w 241482"/>
                <a:gd name="connsiteY17" fmla="*/ 745567 h 750858"/>
                <a:gd name="connsiteX18" fmla="*/ 68580 w 241482"/>
                <a:gd name="connsiteY18" fmla="*/ 749377 h 750858"/>
                <a:gd name="connsiteX19" fmla="*/ 22860 w 241482"/>
                <a:gd name="connsiteY19" fmla="*/ 737947 h 750858"/>
                <a:gd name="connsiteX20" fmla="*/ 15240 w 241482"/>
                <a:gd name="connsiteY20" fmla="*/ 726517 h 750858"/>
                <a:gd name="connsiteX21" fmla="*/ 15240 w 241482"/>
                <a:gd name="connsiteY21" fmla="*/ 654127 h 750858"/>
                <a:gd name="connsiteX22" fmla="*/ 19050 w 241482"/>
                <a:gd name="connsiteY22" fmla="*/ 589357 h 750858"/>
                <a:gd name="connsiteX23" fmla="*/ 22860 w 241482"/>
                <a:gd name="connsiteY23" fmla="*/ 577927 h 750858"/>
                <a:gd name="connsiteX24" fmla="*/ 45720 w 241482"/>
                <a:gd name="connsiteY24" fmla="*/ 566497 h 750858"/>
                <a:gd name="connsiteX25" fmla="*/ 87630 w 241482"/>
                <a:gd name="connsiteY25" fmla="*/ 570307 h 750858"/>
                <a:gd name="connsiteX26" fmla="*/ 99060 w 241482"/>
                <a:gd name="connsiteY26" fmla="*/ 574117 h 750858"/>
                <a:gd name="connsiteX27" fmla="*/ 133350 w 241482"/>
                <a:gd name="connsiteY27" fmla="*/ 558877 h 750858"/>
                <a:gd name="connsiteX28" fmla="*/ 125730 w 241482"/>
                <a:gd name="connsiteY28" fmla="*/ 505537 h 750858"/>
                <a:gd name="connsiteX29" fmla="*/ 99060 w 241482"/>
                <a:gd name="connsiteY29" fmla="*/ 501727 h 750858"/>
                <a:gd name="connsiteX30" fmla="*/ 102870 w 241482"/>
                <a:gd name="connsiteY30" fmla="*/ 433147 h 750858"/>
                <a:gd name="connsiteX31" fmla="*/ 106680 w 241482"/>
                <a:gd name="connsiteY31" fmla="*/ 421717 h 750858"/>
                <a:gd name="connsiteX32" fmla="*/ 102870 w 241482"/>
                <a:gd name="connsiteY32" fmla="*/ 356947 h 750858"/>
                <a:gd name="connsiteX33" fmla="*/ 95250 w 241482"/>
                <a:gd name="connsiteY33" fmla="*/ 326467 h 750858"/>
                <a:gd name="connsiteX34" fmla="*/ 91440 w 241482"/>
                <a:gd name="connsiteY34" fmla="*/ 315037 h 750858"/>
                <a:gd name="connsiteX35" fmla="*/ 72390 w 241482"/>
                <a:gd name="connsiteY35" fmla="*/ 311227 h 750858"/>
                <a:gd name="connsiteX36" fmla="*/ 60960 w 241482"/>
                <a:gd name="connsiteY36" fmla="*/ 261697 h 750858"/>
                <a:gd name="connsiteX37" fmla="*/ 49530 w 241482"/>
                <a:gd name="connsiteY37" fmla="*/ 257887 h 750858"/>
                <a:gd name="connsiteX38" fmla="*/ 22860 w 241482"/>
                <a:gd name="connsiteY38" fmla="*/ 254077 h 750858"/>
                <a:gd name="connsiteX39" fmla="*/ 22860 w 241482"/>
                <a:gd name="connsiteY39" fmla="*/ 151207 h 750858"/>
                <a:gd name="connsiteX40" fmla="*/ 15240 w 241482"/>
                <a:gd name="connsiteY40" fmla="*/ 139777 h 750858"/>
                <a:gd name="connsiteX41" fmla="*/ 7620 w 241482"/>
                <a:gd name="connsiteY41" fmla="*/ 170257 h 750858"/>
                <a:gd name="connsiteX42" fmla="*/ 11430 w 241482"/>
                <a:gd name="connsiteY42" fmla="*/ 189307 h 750858"/>
                <a:gd name="connsiteX43" fmla="*/ 15240 w 241482"/>
                <a:gd name="connsiteY43" fmla="*/ 215977 h 750858"/>
                <a:gd name="connsiteX44" fmla="*/ 11430 w 241482"/>
                <a:gd name="connsiteY44" fmla="*/ 254077 h 750858"/>
                <a:gd name="connsiteX45" fmla="*/ 3810 w 241482"/>
                <a:gd name="connsiteY45" fmla="*/ 242647 h 750858"/>
                <a:gd name="connsiteX46" fmla="*/ 0 w 241482"/>
                <a:gd name="connsiteY46" fmla="*/ 223597 h 750858"/>
                <a:gd name="connsiteX47" fmla="*/ 3810 w 241482"/>
                <a:gd name="connsiteY47" fmla="*/ 174067 h 750858"/>
                <a:gd name="connsiteX48" fmla="*/ 11430 w 241482"/>
                <a:gd name="connsiteY48" fmla="*/ 143587 h 750858"/>
                <a:gd name="connsiteX49" fmla="*/ 7620 w 241482"/>
                <a:gd name="connsiteY49" fmla="*/ 67387 h 750858"/>
                <a:gd name="connsiteX50" fmla="*/ 15240 w 241482"/>
                <a:gd name="connsiteY50" fmla="*/ 14047 h 75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41482" h="750858">
                  <a:moveTo>
                    <a:pt x="15240" y="14047"/>
                  </a:moveTo>
                  <a:cubicBezTo>
                    <a:pt x="22860" y="4522"/>
                    <a:pt x="40664" y="11728"/>
                    <a:pt x="53340" y="10237"/>
                  </a:cubicBezTo>
                  <a:cubicBezTo>
                    <a:pt x="76294" y="7537"/>
                    <a:pt x="78507" y="6728"/>
                    <a:pt x="99060" y="2617"/>
                  </a:cubicBezTo>
                  <a:cubicBezTo>
                    <a:pt x="134620" y="3887"/>
                    <a:pt x="172470" y="-6193"/>
                    <a:pt x="205740" y="6427"/>
                  </a:cubicBezTo>
                  <a:cubicBezTo>
                    <a:pt x="217674" y="10954"/>
                    <a:pt x="208059" y="31851"/>
                    <a:pt x="209550" y="44527"/>
                  </a:cubicBezTo>
                  <a:cubicBezTo>
                    <a:pt x="210599" y="53446"/>
                    <a:pt x="211599" y="62391"/>
                    <a:pt x="213360" y="71197"/>
                  </a:cubicBezTo>
                  <a:cubicBezTo>
                    <a:pt x="215414" y="81466"/>
                    <a:pt x="220980" y="101677"/>
                    <a:pt x="220980" y="101677"/>
                  </a:cubicBezTo>
                  <a:cubicBezTo>
                    <a:pt x="219710" y="156287"/>
                    <a:pt x="219543" y="210934"/>
                    <a:pt x="217170" y="265507"/>
                  </a:cubicBezTo>
                  <a:cubicBezTo>
                    <a:pt x="216996" y="269519"/>
                    <a:pt x="214417" y="273062"/>
                    <a:pt x="213360" y="276937"/>
                  </a:cubicBezTo>
                  <a:cubicBezTo>
                    <a:pt x="210604" y="287041"/>
                    <a:pt x="208280" y="297257"/>
                    <a:pt x="205740" y="307417"/>
                  </a:cubicBezTo>
                  <a:lnTo>
                    <a:pt x="201930" y="322657"/>
                  </a:lnTo>
                  <a:cubicBezTo>
                    <a:pt x="200660" y="386157"/>
                    <a:pt x="201643" y="449742"/>
                    <a:pt x="198120" y="513157"/>
                  </a:cubicBezTo>
                  <a:cubicBezTo>
                    <a:pt x="196847" y="536063"/>
                    <a:pt x="166606" y="528057"/>
                    <a:pt x="194310" y="562687"/>
                  </a:cubicBezTo>
                  <a:cubicBezTo>
                    <a:pt x="199920" y="569699"/>
                    <a:pt x="212090" y="565227"/>
                    <a:pt x="220980" y="566497"/>
                  </a:cubicBezTo>
                  <a:cubicBezTo>
                    <a:pt x="223825" y="575032"/>
                    <a:pt x="227233" y="584282"/>
                    <a:pt x="228600" y="593167"/>
                  </a:cubicBezTo>
                  <a:cubicBezTo>
                    <a:pt x="232452" y="618207"/>
                    <a:pt x="234576" y="657783"/>
                    <a:pt x="236220" y="680797"/>
                  </a:cubicBezTo>
                  <a:cubicBezTo>
                    <a:pt x="234950" y="701117"/>
                    <a:pt x="251074" y="733622"/>
                    <a:pt x="232410" y="741757"/>
                  </a:cubicBezTo>
                  <a:cubicBezTo>
                    <a:pt x="188155" y="761048"/>
                    <a:pt x="135855" y="743324"/>
                    <a:pt x="87630" y="745567"/>
                  </a:cubicBezTo>
                  <a:cubicBezTo>
                    <a:pt x="81161" y="745868"/>
                    <a:pt x="74930" y="748107"/>
                    <a:pt x="68580" y="749377"/>
                  </a:cubicBezTo>
                  <a:cubicBezTo>
                    <a:pt x="49516" y="747259"/>
                    <a:pt x="35984" y="751071"/>
                    <a:pt x="22860" y="737947"/>
                  </a:cubicBezTo>
                  <a:cubicBezTo>
                    <a:pt x="19622" y="734709"/>
                    <a:pt x="17780" y="730327"/>
                    <a:pt x="15240" y="726517"/>
                  </a:cubicBezTo>
                  <a:cubicBezTo>
                    <a:pt x="7821" y="689420"/>
                    <a:pt x="11281" y="715489"/>
                    <a:pt x="15240" y="654127"/>
                  </a:cubicBezTo>
                  <a:cubicBezTo>
                    <a:pt x="16632" y="632545"/>
                    <a:pt x="16898" y="610877"/>
                    <a:pt x="19050" y="589357"/>
                  </a:cubicBezTo>
                  <a:cubicBezTo>
                    <a:pt x="19450" y="585361"/>
                    <a:pt x="20351" y="581063"/>
                    <a:pt x="22860" y="577927"/>
                  </a:cubicBezTo>
                  <a:cubicBezTo>
                    <a:pt x="28231" y="571213"/>
                    <a:pt x="38190" y="569007"/>
                    <a:pt x="45720" y="566497"/>
                  </a:cubicBezTo>
                  <a:cubicBezTo>
                    <a:pt x="59690" y="567767"/>
                    <a:pt x="73743" y="568323"/>
                    <a:pt x="87630" y="570307"/>
                  </a:cubicBezTo>
                  <a:cubicBezTo>
                    <a:pt x="91606" y="570875"/>
                    <a:pt x="95068" y="574561"/>
                    <a:pt x="99060" y="574117"/>
                  </a:cubicBezTo>
                  <a:cubicBezTo>
                    <a:pt x="115382" y="572303"/>
                    <a:pt x="121440" y="566817"/>
                    <a:pt x="133350" y="558877"/>
                  </a:cubicBezTo>
                  <a:cubicBezTo>
                    <a:pt x="135796" y="541755"/>
                    <a:pt x="143640" y="519865"/>
                    <a:pt x="125730" y="505537"/>
                  </a:cubicBezTo>
                  <a:cubicBezTo>
                    <a:pt x="118718" y="499927"/>
                    <a:pt x="107950" y="502997"/>
                    <a:pt x="99060" y="501727"/>
                  </a:cubicBezTo>
                  <a:cubicBezTo>
                    <a:pt x="100330" y="478867"/>
                    <a:pt x="100699" y="455939"/>
                    <a:pt x="102870" y="433147"/>
                  </a:cubicBezTo>
                  <a:cubicBezTo>
                    <a:pt x="103251" y="429149"/>
                    <a:pt x="106680" y="425733"/>
                    <a:pt x="106680" y="421717"/>
                  </a:cubicBezTo>
                  <a:cubicBezTo>
                    <a:pt x="106680" y="400090"/>
                    <a:pt x="105447" y="378420"/>
                    <a:pt x="102870" y="356947"/>
                  </a:cubicBezTo>
                  <a:cubicBezTo>
                    <a:pt x="101622" y="346549"/>
                    <a:pt x="98562" y="336402"/>
                    <a:pt x="95250" y="326467"/>
                  </a:cubicBezTo>
                  <a:cubicBezTo>
                    <a:pt x="93980" y="322657"/>
                    <a:pt x="94782" y="317265"/>
                    <a:pt x="91440" y="315037"/>
                  </a:cubicBezTo>
                  <a:cubicBezTo>
                    <a:pt x="86052" y="311445"/>
                    <a:pt x="78740" y="312497"/>
                    <a:pt x="72390" y="311227"/>
                  </a:cubicBezTo>
                  <a:cubicBezTo>
                    <a:pt x="48814" y="275863"/>
                    <a:pt x="89966" y="341464"/>
                    <a:pt x="60960" y="261697"/>
                  </a:cubicBezTo>
                  <a:cubicBezTo>
                    <a:pt x="59588" y="257923"/>
                    <a:pt x="53468" y="258675"/>
                    <a:pt x="49530" y="257887"/>
                  </a:cubicBezTo>
                  <a:cubicBezTo>
                    <a:pt x="40724" y="256126"/>
                    <a:pt x="31750" y="255347"/>
                    <a:pt x="22860" y="254077"/>
                  </a:cubicBezTo>
                  <a:cubicBezTo>
                    <a:pt x="35663" y="215669"/>
                    <a:pt x="31809" y="231745"/>
                    <a:pt x="22860" y="151207"/>
                  </a:cubicBezTo>
                  <a:cubicBezTo>
                    <a:pt x="22354" y="146656"/>
                    <a:pt x="17780" y="143587"/>
                    <a:pt x="15240" y="139777"/>
                  </a:cubicBezTo>
                  <a:cubicBezTo>
                    <a:pt x="12234" y="148796"/>
                    <a:pt x="7620" y="161062"/>
                    <a:pt x="7620" y="170257"/>
                  </a:cubicBezTo>
                  <a:cubicBezTo>
                    <a:pt x="7620" y="176733"/>
                    <a:pt x="10365" y="182919"/>
                    <a:pt x="11430" y="189307"/>
                  </a:cubicBezTo>
                  <a:cubicBezTo>
                    <a:pt x="12906" y="198165"/>
                    <a:pt x="13970" y="207087"/>
                    <a:pt x="15240" y="215977"/>
                  </a:cubicBezTo>
                  <a:cubicBezTo>
                    <a:pt x="13970" y="228677"/>
                    <a:pt x="16458" y="242346"/>
                    <a:pt x="11430" y="254077"/>
                  </a:cubicBezTo>
                  <a:cubicBezTo>
                    <a:pt x="9626" y="258286"/>
                    <a:pt x="5418" y="246934"/>
                    <a:pt x="3810" y="242647"/>
                  </a:cubicBezTo>
                  <a:cubicBezTo>
                    <a:pt x="1536" y="236584"/>
                    <a:pt x="1270" y="229947"/>
                    <a:pt x="0" y="223597"/>
                  </a:cubicBezTo>
                  <a:cubicBezTo>
                    <a:pt x="1270" y="207087"/>
                    <a:pt x="1468" y="190459"/>
                    <a:pt x="3810" y="174067"/>
                  </a:cubicBezTo>
                  <a:cubicBezTo>
                    <a:pt x="5291" y="163700"/>
                    <a:pt x="11430" y="143587"/>
                    <a:pt x="11430" y="143587"/>
                  </a:cubicBezTo>
                  <a:cubicBezTo>
                    <a:pt x="10160" y="118187"/>
                    <a:pt x="9571" y="92744"/>
                    <a:pt x="7620" y="67387"/>
                  </a:cubicBezTo>
                  <a:cubicBezTo>
                    <a:pt x="2766" y="4286"/>
                    <a:pt x="7620" y="23572"/>
                    <a:pt x="15240" y="14047"/>
                  </a:cubicBezTo>
                  <a:close/>
                </a:path>
              </a:pathLst>
            </a:custGeom>
            <a:solidFill>
              <a:srgbClr val="77D07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8C56974-6DA2-F2DF-54F4-3B22EC003F27}"/>
                </a:ext>
              </a:extLst>
            </p:cNvPr>
            <p:cNvSpPr/>
            <p:nvPr/>
          </p:nvSpPr>
          <p:spPr>
            <a:xfrm>
              <a:off x="5867305" y="2172843"/>
              <a:ext cx="222293" cy="356997"/>
            </a:xfrm>
            <a:custGeom>
              <a:avLst/>
              <a:gdLst>
                <a:gd name="connsiteX0" fmla="*/ 95 w 222293"/>
                <a:gd name="connsiteY0" fmla="*/ 2667 h 356997"/>
                <a:gd name="connsiteX1" fmla="*/ 19145 w 222293"/>
                <a:gd name="connsiteY1" fmla="*/ 6477 h 356997"/>
                <a:gd name="connsiteX2" fmla="*/ 221075 w 222293"/>
                <a:gd name="connsiteY2" fmla="*/ 14097 h 356997"/>
                <a:gd name="connsiteX3" fmla="*/ 209645 w 222293"/>
                <a:gd name="connsiteY3" fmla="*/ 25527 h 356997"/>
                <a:gd name="connsiteX4" fmla="*/ 194405 w 222293"/>
                <a:gd name="connsiteY4" fmla="*/ 56007 h 356997"/>
                <a:gd name="connsiteX5" fmla="*/ 186785 w 222293"/>
                <a:gd name="connsiteY5" fmla="*/ 67437 h 356997"/>
                <a:gd name="connsiteX6" fmla="*/ 182975 w 222293"/>
                <a:gd name="connsiteY6" fmla="*/ 78867 h 356997"/>
                <a:gd name="connsiteX7" fmla="*/ 171545 w 222293"/>
                <a:gd name="connsiteY7" fmla="*/ 94107 h 356997"/>
                <a:gd name="connsiteX8" fmla="*/ 163925 w 222293"/>
                <a:gd name="connsiteY8" fmla="*/ 128397 h 356997"/>
                <a:gd name="connsiteX9" fmla="*/ 160115 w 222293"/>
                <a:gd name="connsiteY9" fmla="*/ 139827 h 356997"/>
                <a:gd name="connsiteX10" fmla="*/ 152495 w 222293"/>
                <a:gd name="connsiteY10" fmla="*/ 151257 h 356997"/>
                <a:gd name="connsiteX11" fmla="*/ 144875 w 222293"/>
                <a:gd name="connsiteY11" fmla="*/ 170307 h 356997"/>
                <a:gd name="connsiteX12" fmla="*/ 133445 w 222293"/>
                <a:gd name="connsiteY12" fmla="*/ 189357 h 356997"/>
                <a:gd name="connsiteX13" fmla="*/ 125825 w 222293"/>
                <a:gd name="connsiteY13" fmla="*/ 204597 h 356997"/>
                <a:gd name="connsiteX14" fmla="*/ 118205 w 222293"/>
                <a:gd name="connsiteY14" fmla="*/ 223647 h 356997"/>
                <a:gd name="connsiteX15" fmla="*/ 91535 w 222293"/>
                <a:gd name="connsiteY15" fmla="*/ 257937 h 356997"/>
                <a:gd name="connsiteX16" fmla="*/ 72485 w 222293"/>
                <a:gd name="connsiteY16" fmla="*/ 284607 h 356997"/>
                <a:gd name="connsiteX17" fmla="*/ 61055 w 222293"/>
                <a:gd name="connsiteY17" fmla="*/ 299847 h 356997"/>
                <a:gd name="connsiteX18" fmla="*/ 49625 w 222293"/>
                <a:gd name="connsiteY18" fmla="*/ 307467 h 356997"/>
                <a:gd name="connsiteX19" fmla="*/ 42005 w 222293"/>
                <a:gd name="connsiteY19" fmla="*/ 326517 h 356997"/>
                <a:gd name="connsiteX20" fmla="*/ 30575 w 222293"/>
                <a:gd name="connsiteY20" fmla="*/ 334137 h 356997"/>
                <a:gd name="connsiteX21" fmla="*/ 22955 w 222293"/>
                <a:gd name="connsiteY21" fmla="*/ 345567 h 356997"/>
                <a:gd name="connsiteX22" fmla="*/ 7715 w 222293"/>
                <a:gd name="connsiteY22" fmla="*/ 356997 h 356997"/>
                <a:gd name="connsiteX23" fmla="*/ 7715 w 222293"/>
                <a:gd name="connsiteY23" fmla="*/ 231267 h 356997"/>
                <a:gd name="connsiteX24" fmla="*/ 15335 w 222293"/>
                <a:gd name="connsiteY24" fmla="*/ 189357 h 356997"/>
                <a:gd name="connsiteX25" fmla="*/ 22955 w 222293"/>
                <a:gd name="connsiteY25" fmla="*/ 162687 h 356997"/>
                <a:gd name="connsiteX26" fmla="*/ 26765 w 222293"/>
                <a:gd name="connsiteY26" fmla="*/ 147447 h 356997"/>
                <a:gd name="connsiteX27" fmla="*/ 19145 w 222293"/>
                <a:gd name="connsiteY27" fmla="*/ 78867 h 356997"/>
                <a:gd name="connsiteX28" fmla="*/ 15335 w 222293"/>
                <a:gd name="connsiteY28" fmla="*/ 63627 h 356997"/>
                <a:gd name="connsiteX29" fmla="*/ 11525 w 222293"/>
                <a:gd name="connsiteY29" fmla="*/ 52197 h 356997"/>
                <a:gd name="connsiteX30" fmla="*/ 95 w 222293"/>
                <a:gd name="connsiteY30" fmla="*/ 2667 h 35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2293" h="356997">
                  <a:moveTo>
                    <a:pt x="95" y="2667"/>
                  </a:moveTo>
                  <a:cubicBezTo>
                    <a:pt x="1365" y="-4953"/>
                    <a:pt x="12678" y="6142"/>
                    <a:pt x="19145" y="6477"/>
                  </a:cubicBezTo>
                  <a:cubicBezTo>
                    <a:pt x="86413" y="9956"/>
                    <a:pt x="154051" y="7395"/>
                    <a:pt x="221075" y="14097"/>
                  </a:cubicBezTo>
                  <a:cubicBezTo>
                    <a:pt x="226436" y="14633"/>
                    <a:pt x="212538" y="20981"/>
                    <a:pt x="209645" y="25527"/>
                  </a:cubicBezTo>
                  <a:cubicBezTo>
                    <a:pt x="203547" y="35110"/>
                    <a:pt x="200706" y="46556"/>
                    <a:pt x="194405" y="56007"/>
                  </a:cubicBezTo>
                  <a:cubicBezTo>
                    <a:pt x="191865" y="59817"/>
                    <a:pt x="188833" y="63341"/>
                    <a:pt x="186785" y="67437"/>
                  </a:cubicBezTo>
                  <a:cubicBezTo>
                    <a:pt x="184989" y="71029"/>
                    <a:pt x="184968" y="75380"/>
                    <a:pt x="182975" y="78867"/>
                  </a:cubicBezTo>
                  <a:cubicBezTo>
                    <a:pt x="179825" y="84380"/>
                    <a:pt x="175355" y="89027"/>
                    <a:pt x="171545" y="94107"/>
                  </a:cubicBezTo>
                  <a:cubicBezTo>
                    <a:pt x="168926" y="107201"/>
                    <a:pt x="167512" y="115842"/>
                    <a:pt x="163925" y="128397"/>
                  </a:cubicBezTo>
                  <a:cubicBezTo>
                    <a:pt x="162822" y="132259"/>
                    <a:pt x="161911" y="136235"/>
                    <a:pt x="160115" y="139827"/>
                  </a:cubicBezTo>
                  <a:cubicBezTo>
                    <a:pt x="158067" y="143923"/>
                    <a:pt x="154543" y="147161"/>
                    <a:pt x="152495" y="151257"/>
                  </a:cubicBezTo>
                  <a:cubicBezTo>
                    <a:pt x="149436" y="157374"/>
                    <a:pt x="147934" y="164190"/>
                    <a:pt x="144875" y="170307"/>
                  </a:cubicBezTo>
                  <a:cubicBezTo>
                    <a:pt x="141563" y="176931"/>
                    <a:pt x="137041" y="182884"/>
                    <a:pt x="133445" y="189357"/>
                  </a:cubicBezTo>
                  <a:cubicBezTo>
                    <a:pt x="130687" y="194322"/>
                    <a:pt x="128132" y="199407"/>
                    <a:pt x="125825" y="204597"/>
                  </a:cubicBezTo>
                  <a:cubicBezTo>
                    <a:pt x="123047" y="210847"/>
                    <a:pt x="121903" y="217894"/>
                    <a:pt x="118205" y="223647"/>
                  </a:cubicBezTo>
                  <a:cubicBezTo>
                    <a:pt x="110375" y="235827"/>
                    <a:pt x="100364" y="246460"/>
                    <a:pt x="91535" y="257937"/>
                  </a:cubicBezTo>
                  <a:cubicBezTo>
                    <a:pt x="66632" y="290311"/>
                    <a:pt x="91362" y="258179"/>
                    <a:pt x="72485" y="284607"/>
                  </a:cubicBezTo>
                  <a:cubicBezTo>
                    <a:pt x="68794" y="289774"/>
                    <a:pt x="65545" y="295357"/>
                    <a:pt x="61055" y="299847"/>
                  </a:cubicBezTo>
                  <a:cubicBezTo>
                    <a:pt x="57817" y="303085"/>
                    <a:pt x="53435" y="304927"/>
                    <a:pt x="49625" y="307467"/>
                  </a:cubicBezTo>
                  <a:cubicBezTo>
                    <a:pt x="47085" y="313817"/>
                    <a:pt x="45980" y="320952"/>
                    <a:pt x="42005" y="326517"/>
                  </a:cubicBezTo>
                  <a:cubicBezTo>
                    <a:pt x="39343" y="330243"/>
                    <a:pt x="33813" y="330899"/>
                    <a:pt x="30575" y="334137"/>
                  </a:cubicBezTo>
                  <a:cubicBezTo>
                    <a:pt x="27337" y="337375"/>
                    <a:pt x="26193" y="342329"/>
                    <a:pt x="22955" y="345567"/>
                  </a:cubicBezTo>
                  <a:cubicBezTo>
                    <a:pt x="18465" y="350057"/>
                    <a:pt x="12795" y="353187"/>
                    <a:pt x="7715" y="356997"/>
                  </a:cubicBezTo>
                  <a:cubicBezTo>
                    <a:pt x="-4730" y="307219"/>
                    <a:pt x="1590" y="338453"/>
                    <a:pt x="7715" y="231267"/>
                  </a:cubicBezTo>
                  <a:cubicBezTo>
                    <a:pt x="8033" y="225700"/>
                    <a:pt x="13830" y="196132"/>
                    <a:pt x="15335" y="189357"/>
                  </a:cubicBezTo>
                  <a:cubicBezTo>
                    <a:pt x="21290" y="162558"/>
                    <a:pt x="16591" y="184962"/>
                    <a:pt x="22955" y="162687"/>
                  </a:cubicBezTo>
                  <a:cubicBezTo>
                    <a:pt x="24394" y="157652"/>
                    <a:pt x="25495" y="152527"/>
                    <a:pt x="26765" y="147447"/>
                  </a:cubicBezTo>
                  <a:cubicBezTo>
                    <a:pt x="24102" y="115490"/>
                    <a:pt x="24566" y="105970"/>
                    <a:pt x="19145" y="78867"/>
                  </a:cubicBezTo>
                  <a:cubicBezTo>
                    <a:pt x="18118" y="73732"/>
                    <a:pt x="16774" y="68662"/>
                    <a:pt x="15335" y="63627"/>
                  </a:cubicBezTo>
                  <a:cubicBezTo>
                    <a:pt x="14232" y="59765"/>
                    <a:pt x="11925" y="56193"/>
                    <a:pt x="11525" y="52197"/>
                  </a:cubicBezTo>
                  <a:cubicBezTo>
                    <a:pt x="10640" y="43351"/>
                    <a:pt x="-1175" y="10287"/>
                    <a:pt x="95" y="2667"/>
                  </a:cubicBezTo>
                  <a:close/>
                </a:path>
              </a:pathLst>
            </a:custGeom>
            <a:solidFill>
              <a:srgbClr val="77D07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BADC5B8-296E-5CF3-F19C-EEB0AF6DDAB9}"/>
                </a:ext>
              </a:extLst>
            </p:cNvPr>
            <p:cNvSpPr/>
            <p:nvPr/>
          </p:nvSpPr>
          <p:spPr>
            <a:xfrm>
              <a:off x="5684348" y="2513978"/>
              <a:ext cx="430702" cy="328282"/>
            </a:xfrm>
            <a:custGeom>
              <a:avLst/>
              <a:gdLst>
                <a:gd name="connsiteX0" fmla="*/ 205912 w 430702"/>
                <a:gd name="connsiteY0" fmla="*/ 622 h 328282"/>
                <a:gd name="connsiteX1" fmla="*/ 224962 w 430702"/>
                <a:gd name="connsiteY1" fmla="*/ 15862 h 328282"/>
                <a:gd name="connsiteX2" fmla="*/ 236392 w 430702"/>
                <a:gd name="connsiteY2" fmla="*/ 19672 h 328282"/>
                <a:gd name="connsiteX3" fmla="*/ 407842 w 430702"/>
                <a:gd name="connsiteY3" fmla="*/ 27292 h 328282"/>
                <a:gd name="connsiteX4" fmla="*/ 415462 w 430702"/>
                <a:gd name="connsiteY4" fmla="*/ 57772 h 328282"/>
                <a:gd name="connsiteX5" fmla="*/ 430702 w 430702"/>
                <a:gd name="connsiteY5" fmla="*/ 95872 h 328282"/>
                <a:gd name="connsiteX6" fmla="*/ 423082 w 430702"/>
                <a:gd name="connsiteY6" fmla="*/ 309232 h 328282"/>
                <a:gd name="connsiteX7" fmla="*/ 411652 w 430702"/>
                <a:gd name="connsiteY7" fmla="*/ 320662 h 328282"/>
                <a:gd name="connsiteX8" fmla="*/ 285922 w 430702"/>
                <a:gd name="connsiteY8" fmla="*/ 316852 h 328282"/>
                <a:gd name="connsiteX9" fmla="*/ 274492 w 430702"/>
                <a:gd name="connsiteY9" fmla="*/ 313042 h 328282"/>
                <a:gd name="connsiteX10" fmla="*/ 255442 w 430702"/>
                <a:gd name="connsiteY10" fmla="*/ 263512 h 328282"/>
                <a:gd name="connsiteX11" fmla="*/ 251632 w 430702"/>
                <a:gd name="connsiteY11" fmla="*/ 229222 h 328282"/>
                <a:gd name="connsiteX12" fmla="*/ 232582 w 430702"/>
                <a:gd name="connsiteY12" fmla="*/ 202552 h 328282"/>
                <a:gd name="connsiteX13" fmla="*/ 221152 w 430702"/>
                <a:gd name="connsiteY13" fmla="*/ 198742 h 328282"/>
                <a:gd name="connsiteX14" fmla="*/ 194482 w 430702"/>
                <a:gd name="connsiteY14" fmla="*/ 206362 h 328282"/>
                <a:gd name="connsiteX15" fmla="*/ 175432 w 430702"/>
                <a:gd name="connsiteY15" fmla="*/ 313042 h 328282"/>
                <a:gd name="connsiteX16" fmla="*/ 160192 w 430702"/>
                <a:gd name="connsiteY16" fmla="*/ 316852 h 328282"/>
                <a:gd name="connsiteX17" fmla="*/ 141142 w 430702"/>
                <a:gd name="connsiteY17" fmla="*/ 313042 h 328282"/>
                <a:gd name="connsiteX18" fmla="*/ 129712 w 430702"/>
                <a:gd name="connsiteY18" fmla="*/ 309232 h 328282"/>
                <a:gd name="connsiteX19" fmla="*/ 114472 w 430702"/>
                <a:gd name="connsiteY19" fmla="*/ 305422 h 328282"/>
                <a:gd name="connsiteX20" fmla="*/ 53512 w 430702"/>
                <a:gd name="connsiteY20" fmla="*/ 313042 h 328282"/>
                <a:gd name="connsiteX21" fmla="*/ 42082 w 430702"/>
                <a:gd name="connsiteY21" fmla="*/ 320662 h 328282"/>
                <a:gd name="connsiteX22" fmla="*/ 26842 w 430702"/>
                <a:gd name="connsiteY22" fmla="*/ 328282 h 328282"/>
                <a:gd name="connsiteX23" fmla="*/ 7792 w 430702"/>
                <a:gd name="connsiteY23" fmla="*/ 320662 h 328282"/>
                <a:gd name="connsiteX24" fmla="*/ 3982 w 430702"/>
                <a:gd name="connsiteY24" fmla="*/ 293992 h 328282"/>
                <a:gd name="connsiteX25" fmla="*/ 15412 w 430702"/>
                <a:gd name="connsiteY25" fmla="*/ 282562 h 328282"/>
                <a:gd name="connsiteX26" fmla="*/ 30652 w 430702"/>
                <a:gd name="connsiteY26" fmla="*/ 271132 h 328282"/>
                <a:gd name="connsiteX27" fmla="*/ 61132 w 430702"/>
                <a:gd name="connsiteY27" fmla="*/ 229222 h 328282"/>
                <a:gd name="connsiteX28" fmla="*/ 64942 w 430702"/>
                <a:gd name="connsiteY28" fmla="*/ 198742 h 328282"/>
                <a:gd name="connsiteX29" fmla="*/ 68752 w 430702"/>
                <a:gd name="connsiteY29" fmla="*/ 179692 h 328282"/>
                <a:gd name="connsiteX30" fmla="*/ 72562 w 430702"/>
                <a:gd name="connsiteY30" fmla="*/ 164452 h 328282"/>
                <a:gd name="connsiteX31" fmla="*/ 80182 w 430702"/>
                <a:gd name="connsiteY31" fmla="*/ 118732 h 328282"/>
                <a:gd name="connsiteX32" fmla="*/ 83992 w 430702"/>
                <a:gd name="connsiteY32" fmla="*/ 61582 h 328282"/>
                <a:gd name="connsiteX33" fmla="*/ 99232 w 430702"/>
                <a:gd name="connsiteY33" fmla="*/ 65392 h 328282"/>
                <a:gd name="connsiteX34" fmla="*/ 186862 w 430702"/>
                <a:gd name="connsiteY34" fmla="*/ 61582 h 328282"/>
                <a:gd name="connsiteX35" fmla="*/ 202102 w 430702"/>
                <a:gd name="connsiteY35" fmla="*/ 38722 h 328282"/>
                <a:gd name="connsiteX36" fmla="*/ 205912 w 430702"/>
                <a:gd name="connsiteY36" fmla="*/ 622 h 328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0702" h="328282">
                  <a:moveTo>
                    <a:pt x="205912" y="622"/>
                  </a:moveTo>
                  <a:cubicBezTo>
                    <a:pt x="209722" y="-3188"/>
                    <a:pt x="218066" y="11552"/>
                    <a:pt x="224962" y="15862"/>
                  </a:cubicBezTo>
                  <a:cubicBezTo>
                    <a:pt x="228368" y="17991"/>
                    <a:pt x="232384" y="19421"/>
                    <a:pt x="236392" y="19672"/>
                  </a:cubicBezTo>
                  <a:cubicBezTo>
                    <a:pt x="293487" y="23240"/>
                    <a:pt x="350692" y="24752"/>
                    <a:pt x="407842" y="27292"/>
                  </a:cubicBezTo>
                  <a:cubicBezTo>
                    <a:pt x="419402" y="61973"/>
                    <a:pt x="401669" y="7198"/>
                    <a:pt x="415462" y="57772"/>
                  </a:cubicBezTo>
                  <a:cubicBezTo>
                    <a:pt x="421112" y="78487"/>
                    <a:pt x="422153" y="78774"/>
                    <a:pt x="430702" y="95872"/>
                  </a:cubicBezTo>
                  <a:cubicBezTo>
                    <a:pt x="428162" y="166992"/>
                    <a:pt x="429091" y="238321"/>
                    <a:pt x="423082" y="309232"/>
                  </a:cubicBezTo>
                  <a:cubicBezTo>
                    <a:pt x="422627" y="314601"/>
                    <a:pt x="417032" y="320363"/>
                    <a:pt x="411652" y="320662"/>
                  </a:cubicBezTo>
                  <a:cubicBezTo>
                    <a:pt x="369787" y="322988"/>
                    <a:pt x="327832" y="318122"/>
                    <a:pt x="285922" y="316852"/>
                  </a:cubicBezTo>
                  <a:cubicBezTo>
                    <a:pt x="282112" y="315582"/>
                    <a:pt x="277834" y="315270"/>
                    <a:pt x="274492" y="313042"/>
                  </a:cubicBezTo>
                  <a:cubicBezTo>
                    <a:pt x="256460" y="301021"/>
                    <a:pt x="257974" y="286303"/>
                    <a:pt x="255442" y="263512"/>
                  </a:cubicBezTo>
                  <a:cubicBezTo>
                    <a:pt x="254172" y="252082"/>
                    <a:pt x="254218" y="240428"/>
                    <a:pt x="251632" y="229222"/>
                  </a:cubicBezTo>
                  <a:cubicBezTo>
                    <a:pt x="249465" y="219832"/>
                    <a:pt x="240569" y="207877"/>
                    <a:pt x="232582" y="202552"/>
                  </a:cubicBezTo>
                  <a:cubicBezTo>
                    <a:pt x="229240" y="200324"/>
                    <a:pt x="224962" y="200012"/>
                    <a:pt x="221152" y="198742"/>
                  </a:cubicBezTo>
                  <a:cubicBezTo>
                    <a:pt x="212262" y="201282"/>
                    <a:pt x="197109" y="197497"/>
                    <a:pt x="194482" y="206362"/>
                  </a:cubicBezTo>
                  <a:cubicBezTo>
                    <a:pt x="177544" y="263528"/>
                    <a:pt x="218665" y="291425"/>
                    <a:pt x="175432" y="313042"/>
                  </a:cubicBezTo>
                  <a:cubicBezTo>
                    <a:pt x="170748" y="315384"/>
                    <a:pt x="165272" y="315582"/>
                    <a:pt x="160192" y="316852"/>
                  </a:cubicBezTo>
                  <a:cubicBezTo>
                    <a:pt x="153842" y="315582"/>
                    <a:pt x="147424" y="314613"/>
                    <a:pt x="141142" y="313042"/>
                  </a:cubicBezTo>
                  <a:cubicBezTo>
                    <a:pt x="137246" y="312068"/>
                    <a:pt x="133574" y="310335"/>
                    <a:pt x="129712" y="309232"/>
                  </a:cubicBezTo>
                  <a:cubicBezTo>
                    <a:pt x="124677" y="307793"/>
                    <a:pt x="119552" y="306692"/>
                    <a:pt x="114472" y="305422"/>
                  </a:cubicBezTo>
                  <a:cubicBezTo>
                    <a:pt x="94152" y="307962"/>
                    <a:pt x="73551" y="308823"/>
                    <a:pt x="53512" y="313042"/>
                  </a:cubicBezTo>
                  <a:cubicBezTo>
                    <a:pt x="49031" y="313985"/>
                    <a:pt x="46058" y="318390"/>
                    <a:pt x="42082" y="320662"/>
                  </a:cubicBezTo>
                  <a:cubicBezTo>
                    <a:pt x="37151" y="323480"/>
                    <a:pt x="31922" y="325742"/>
                    <a:pt x="26842" y="328282"/>
                  </a:cubicBezTo>
                  <a:cubicBezTo>
                    <a:pt x="20492" y="325742"/>
                    <a:pt x="13357" y="324637"/>
                    <a:pt x="7792" y="320662"/>
                  </a:cubicBezTo>
                  <a:cubicBezTo>
                    <a:pt x="-2160" y="313554"/>
                    <a:pt x="-1594" y="303750"/>
                    <a:pt x="3982" y="293992"/>
                  </a:cubicBezTo>
                  <a:cubicBezTo>
                    <a:pt x="6655" y="289314"/>
                    <a:pt x="11321" y="286069"/>
                    <a:pt x="15412" y="282562"/>
                  </a:cubicBezTo>
                  <a:cubicBezTo>
                    <a:pt x="20233" y="278429"/>
                    <a:pt x="26381" y="275831"/>
                    <a:pt x="30652" y="271132"/>
                  </a:cubicBezTo>
                  <a:cubicBezTo>
                    <a:pt x="41322" y="259395"/>
                    <a:pt x="51853" y="243140"/>
                    <a:pt x="61132" y="229222"/>
                  </a:cubicBezTo>
                  <a:cubicBezTo>
                    <a:pt x="62402" y="219062"/>
                    <a:pt x="63385" y="208862"/>
                    <a:pt x="64942" y="198742"/>
                  </a:cubicBezTo>
                  <a:cubicBezTo>
                    <a:pt x="65927" y="192342"/>
                    <a:pt x="67347" y="186014"/>
                    <a:pt x="68752" y="179692"/>
                  </a:cubicBezTo>
                  <a:cubicBezTo>
                    <a:pt x="69888" y="174580"/>
                    <a:pt x="71701" y="169617"/>
                    <a:pt x="72562" y="164452"/>
                  </a:cubicBezTo>
                  <a:cubicBezTo>
                    <a:pt x="81481" y="110938"/>
                    <a:pt x="71608" y="153028"/>
                    <a:pt x="80182" y="118732"/>
                  </a:cubicBezTo>
                  <a:lnTo>
                    <a:pt x="83992" y="61582"/>
                  </a:lnTo>
                  <a:cubicBezTo>
                    <a:pt x="85753" y="56651"/>
                    <a:pt x="93996" y="65392"/>
                    <a:pt x="99232" y="65392"/>
                  </a:cubicBezTo>
                  <a:cubicBezTo>
                    <a:pt x="128470" y="65392"/>
                    <a:pt x="157652" y="62852"/>
                    <a:pt x="186862" y="61582"/>
                  </a:cubicBezTo>
                  <a:cubicBezTo>
                    <a:pt x="191942" y="53962"/>
                    <a:pt x="199206" y="47410"/>
                    <a:pt x="202102" y="38722"/>
                  </a:cubicBezTo>
                  <a:cubicBezTo>
                    <a:pt x="206810" y="24598"/>
                    <a:pt x="202102" y="4432"/>
                    <a:pt x="205912" y="622"/>
                  </a:cubicBezTo>
                  <a:close/>
                </a:path>
              </a:pathLst>
            </a:custGeom>
            <a:solidFill>
              <a:srgbClr val="F5BA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1CEB47B-2035-0F55-2545-9AC7C0820377}"/>
                </a:ext>
              </a:extLst>
            </p:cNvPr>
            <p:cNvSpPr/>
            <p:nvPr/>
          </p:nvSpPr>
          <p:spPr>
            <a:xfrm>
              <a:off x="6381066" y="3118166"/>
              <a:ext cx="221599" cy="288293"/>
            </a:xfrm>
            <a:custGeom>
              <a:avLst/>
              <a:gdLst>
                <a:gd name="connsiteX0" fmla="*/ 134034 w 221599"/>
                <a:gd name="connsiteY0" fmla="*/ 591 h 288293"/>
                <a:gd name="connsiteX1" fmla="*/ 95934 w 221599"/>
                <a:gd name="connsiteY1" fmla="*/ 11477 h 288293"/>
                <a:gd name="connsiteX2" fmla="*/ 85048 w 221599"/>
                <a:gd name="connsiteY2" fmla="*/ 27805 h 288293"/>
                <a:gd name="connsiteX3" fmla="*/ 52391 w 221599"/>
                <a:gd name="connsiteY3" fmla="*/ 55020 h 288293"/>
                <a:gd name="connsiteX4" fmla="*/ 30620 w 221599"/>
                <a:gd name="connsiteY4" fmla="*/ 93120 h 288293"/>
                <a:gd name="connsiteX5" fmla="*/ 14291 w 221599"/>
                <a:gd name="connsiteY5" fmla="*/ 114891 h 288293"/>
                <a:gd name="connsiteX6" fmla="*/ 19734 w 221599"/>
                <a:gd name="connsiteY6" fmla="*/ 283620 h 288293"/>
                <a:gd name="connsiteX7" fmla="*/ 63277 w 221599"/>
                <a:gd name="connsiteY7" fmla="*/ 272734 h 288293"/>
                <a:gd name="connsiteX8" fmla="*/ 74163 w 221599"/>
                <a:gd name="connsiteY8" fmla="*/ 256405 h 288293"/>
                <a:gd name="connsiteX9" fmla="*/ 90491 w 221599"/>
                <a:gd name="connsiteY9" fmla="*/ 234634 h 288293"/>
                <a:gd name="connsiteX10" fmla="*/ 112263 w 221599"/>
                <a:gd name="connsiteY10" fmla="*/ 180205 h 288293"/>
                <a:gd name="connsiteX11" fmla="*/ 150363 w 221599"/>
                <a:gd name="connsiteY11" fmla="*/ 174763 h 288293"/>
                <a:gd name="connsiteX12" fmla="*/ 204791 w 221599"/>
                <a:gd name="connsiteY12" fmla="*/ 163877 h 288293"/>
                <a:gd name="connsiteX13" fmla="*/ 221120 w 221599"/>
                <a:gd name="connsiteY13" fmla="*/ 152991 h 288293"/>
                <a:gd name="connsiteX14" fmla="*/ 204791 w 221599"/>
                <a:gd name="connsiteY14" fmla="*/ 98563 h 288293"/>
                <a:gd name="connsiteX15" fmla="*/ 166691 w 221599"/>
                <a:gd name="connsiteY15" fmla="*/ 82234 h 288293"/>
                <a:gd name="connsiteX16" fmla="*/ 155805 w 221599"/>
                <a:gd name="connsiteY16" fmla="*/ 27805 h 288293"/>
                <a:gd name="connsiteX17" fmla="*/ 134034 w 221599"/>
                <a:gd name="connsiteY17" fmla="*/ 591 h 28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1599" h="288293">
                  <a:moveTo>
                    <a:pt x="134034" y="591"/>
                  </a:moveTo>
                  <a:cubicBezTo>
                    <a:pt x="124055" y="-2130"/>
                    <a:pt x="107480" y="5063"/>
                    <a:pt x="95934" y="11477"/>
                  </a:cubicBezTo>
                  <a:cubicBezTo>
                    <a:pt x="90216" y="14654"/>
                    <a:pt x="89673" y="23180"/>
                    <a:pt x="85048" y="27805"/>
                  </a:cubicBezTo>
                  <a:cubicBezTo>
                    <a:pt x="42232" y="70621"/>
                    <a:pt x="96978" y="1517"/>
                    <a:pt x="52391" y="55020"/>
                  </a:cubicBezTo>
                  <a:cubicBezTo>
                    <a:pt x="37404" y="73004"/>
                    <a:pt x="43934" y="71817"/>
                    <a:pt x="30620" y="93120"/>
                  </a:cubicBezTo>
                  <a:cubicBezTo>
                    <a:pt x="25812" y="100813"/>
                    <a:pt x="19734" y="107634"/>
                    <a:pt x="14291" y="114891"/>
                  </a:cubicBezTo>
                  <a:cubicBezTo>
                    <a:pt x="-117" y="172524"/>
                    <a:pt x="-11062" y="206631"/>
                    <a:pt x="19734" y="283620"/>
                  </a:cubicBezTo>
                  <a:cubicBezTo>
                    <a:pt x="25290" y="297511"/>
                    <a:pt x="48763" y="276363"/>
                    <a:pt x="63277" y="272734"/>
                  </a:cubicBezTo>
                  <a:cubicBezTo>
                    <a:pt x="66906" y="267291"/>
                    <a:pt x="70361" y="261728"/>
                    <a:pt x="74163" y="256405"/>
                  </a:cubicBezTo>
                  <a:cubicBezTo>
                    <a:pt x="79435" y="249023"/>
                    <a:pt x="87622" y="243240"/>
                    <a:pt x="90491" y="234634"/>
                  </a:cubicBezTo>
                  <a:cubicBezTo>
                    <a:pt x="99673" y="207089"/>
                    <a:pt x="82454" y="189147"/>
                    <a:pt x="112263" y="180205"/>
                  </a:cubicBezTo>
                  <a:cubicBezTo>
                    <a:pt x="124551" y="176519"/>
                    <a:pt x="137729" y="176992"/>
                    <a:pt x="150363" y="174763"/>
                  </a:cubicBezTo>
                  <a:cubicBezTo>
                    <a:pt x="168583" y="171548"/>
                    <a:pt x="204791" y="163877"/>
                    <a:pt x="204791" y="163877"/>
                  </a:cubicBezTo>
                  <a:cubicBezTo>
                    <a:pt x="210234" y="160248"/>
                    <a:pt x="219701" y="159377"/>
                    <a:pt x="221120" y="152991"/>
                  </a:cubicBezTo>
                  <a:cubicBezTo>
                    <a:pt x="223232" y="143488"/>
                    <a:pt x="218470" y="107682"/>
                    <a:pt x="204791" y="98563"/>
                  </a:cubicBezTo>
                  <a:cubicBezTo>
                    <a:pt x="193294" y="90899"/>
                    <a:pt x="179391" y="87677"/>
                    <a:pt x="166691" y="82234"/>
                  </a:cubicBezTo>
                  <a:cubicBezTo>
                    <a:pt x="157065" y="43734"/>
                    <a:pt x="164699" y="76727"/>
                    <a:pt x="155805" y="27805"/>
                  </a:cubicBezTo>
                  <a:cubicBezTo>
                    <a:pt x="150007" y="-4085"/>
                    <a:pt x="144013" y="3312"/>
                    <a:pt x="134034" y="591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BE6FC4E-2AE4-03DD-E8A6-05E000F5B14D}"/>
                </a:ext>
              </a:extLst>
            </p:cNvPr>
            <p:cNvSpPr/>
            <p:nvPr/>
          </p:nvSpPr>
          <p:spPr>
            <a:xfrm>
              <a:off x="7399819" y="3012559"/>
              <a:ext cx="319389" cy="655927"/>
            </a:xfrm>
            <a:custGeom>
              <a:avLst/>
              <a:gdLst>
                <a:gd name="connsiteX0" fmla="*/ 225624 w 319389"/>
                <a:gd name="connsiteY0" fmla="*/ 2784 h 655927"/>
                <a:gd name="connsiteX1" fmla="*/ 187524 w 319389"/>
                <a:gd name="connsiteY1" fmla="*/ 8227 h 655927"/>
                <a:gd name="connsiteX2" fmla="*/ 182081 w 319389"/>
                <a:gd name="connsiteY2" fmla="*/ 111641 h 655927"/>
                <a:gd name="connsiteX3" fmla="*/ 176638 w 319389"/>
                <a:gd name="connsiteY3" fmla="*/ 127970 h 655927"/>
                <a:gd name="connsiteX4" fmla="*/ 165752 w 319389"/>
                <a:gd name="connsiteY4" fmla="*/ 155184 h 655927"/>
                <a:gd name="connsiteX5" fmla="*/ 143981 w 319389"/>
                <a:gd name="connsiteY5" fmla="*/ 166070 h 655927"/>
                <a:gd name="connsiteX6" fmla="*/ 105881 w 319389"/>
                <a:gd name="connsiteY6" fmla="*/ 133412 h 655927"/>
                <a:gd name="connsiteX7" fmla="*/ 89552 w 319389"/>
                <a:gd name="connsiteY7" fmla="*/ 122527 h 655927"/>
                <a:gd name="connsiteX8" fmla="*/ 73224 w 319389"/>
                <a:gd name="connsiteY8" fmla="*/ 117084 h 655927"/>
                <a:gd name="connsiteX9" fmla="*/ 29681 w 319389"/>
                <a:gd name="connsiteY9" fmla="*/ 122527 h 655927"/>
                <a:gd name="connsiteX10" fmla="*/ 24238 w 319389"/>
                <a:gd name="connsiteY10" fmla="*/ 149741 h 655927"/>
                <a:gd name="connsiteX11" fmla="*/ 35124 w 319389"/>
                <a:gd name="connsiteY11" fmla="*/ 187841 h 655927"/>
                <a:gd name="connsiteX12" fmla="*/ 89552 w 319389"/>
                <a:gd name="connsiteY12" fmla="*/ 204170 h 655927"/>
                <a:gd name="connsiteX13" fmla="*/ 111324 w 319389"/>
                <a:gd name="connsiteY13" fmla="*/ 220498 h 655927"/>
                <a:gd name="connsiteX14" fmla="*/ 143981 w 319389"/>
                <a:gd name="connsiteY14" fmla="*/ 253155 h 655927"/>
                <a:gd name="connsiteX15" fmla="*/ 149424 w 319389"/>
                <a:gd name="connsiteY15" fmla="*/ 280370 h 655927"/>
                <a:gd name="connsiteX16" fmla="*/ 154867 w 319389"/>
                <a:gd name="connsiteY16" fmla="*/ 296698 h 655927"/>
                <a:gd name="connsiteX17" fmla="*/ 149424 w 319389"/>
                <a:gd name="connsiteY17" fmla="*/ 313027 h 655927"/>
                <a:gd name="connsiteX18" fmla="*/ 116767 w 319389"/>
                <a:gd name="connsiteY18" fmla="*/ 307584 h 655927"/>
                <a:gd name="connsiteX19" fmla="*/ 78667 w 319389"/>
                <a:gd name="connsiteY19" fmla="*/ 280370 h 655927"/>
                <a:gd name="connsiteX20" fmla="*/ 24238 w 319389"/>
                <a:gd name="connsiteY20" fmla="*/ 285812 h 655927"/>
                <a:gd name="connsiteX21" fmla="*/ 18795 w 319389"/>
                <a:gd name="connsiteY21" fmla="*/ 323912 h 655927"/>
                <a:gd name="connsiteX22" fmla="*/ 7910 w 319389"/>
                <a:gd name="connsiteY22" fmla="*/ 351127 h 655927"/>
                <a:gd name="connsiteX23" fmla="*/ 24238 w 319389"/>
                <a:gd name="connsiteY23" fmla="*/ 432770 h 655927"/>
                <a:gd name="connsiteX24" fmla="*/ 62338 w 319389"/>
                <a:gd name="connsiteY24" fmla="*/ 405555 h 655927"/>
                <a:gd name="connsiteX25" fmla="*/ 78667 w 319389"/>
                <a:gd name="connsiteY25" fmla="*/ 362012 h 655927"/>
                <a:gd name="connsiteX26" fmla="*/ 122210 w 319389"/>
                <a:gd name="connsiteY26" fmla="*/ 334798 h 655927"/>
                <a:gd name="connsiteX27" fmla="*/ 182081 w 319389"/>
                <a:gd name="connsiteY27" fmla="*/ 340241 h 655927"/>
                <a:gd name="connsiteX28" fmla="*/ 165752 w 319389"/>
                <a:gd name="connsiteY28" fmla="*/ 421884 h 655927"/>
                <a:gd name="connsiteX29" fmla="*/ 154867 w 319389"/>
                <a:gd name="connsiteY29" fmla="*/ 438212 h 655927"/>
                <a:gd name="connsiteX30" fmla="*/ 149424 w 319389"/>
                <a:gd name="connsiteY30" fmla="*/ 454541 h 655927"/>
                <a:gd name="connsiteX31" fmla="*/ 127652 w 319389"/>
                <a:gd name="connsiteY31" fmla="*/ 459984 h 655927"/>
                <a:gd name="connsiteX32" fmla="*/ 84110 w 319389"/>
                <a:gd name="connsiteY32" fmla="*/ 465427 h 655927"/>
                <a:gd name="connsiteX33" fmla="*/ 46010 w 319389"/>
                <a:gd name="connsiteY33" fmla="*/ 470870 h 655927"/>
                <a:gd name="connsiteX34" fmla="*/ 29681 w 319389"/>
                <a:gd name="connsiteY34" fmla="*/ 476312 h 655927"/>
                <a:gd name="connsiteX35" fmla="*/ 13352 w 319389"/>
                <a:gd name="connsiteY35" fmla="*/ 568841 h 655927"/>
                <a:gd name="connsiteX36" fmla="*/ 100438 w 319389"/>
                <a:gd name="connsiteY36" fmla="*/ 563398 h 655927"/>
                <a:gd name="connsiteX37" fmla="*/ 133095 w 319389"/>
                <a:gd name="connsiteY37" fmla="*/ 547070 h 655927"/>
                <a:gd name="connsiteX38" fmla="*/ 165752 w 319389"/>
                <a:gd name="connsiteY38" fmla="*/ 536184 h 655927"/>
                <a:gd name="connsiteX39" fmla="*/ 187524 w 319389"/>
                <a:gd name="connsiteY39" fmla="*/ 552512 h 655927"/>
                <a:gd name="connsiteX40" fmla="*/ 182081 w 319389"/>
                <a:gd name="connsiteY40" fmla="*/ 590612 h 655927"/>
                <a:gd name="connsiteX41" fmla="*/ 198410 w 319389"/>
                <a:gd name="connsiteY41" fmla="*/ 645041 h 655927"/>
                <a:gd name="connsiteX42" fmla="*/ 214738 w 319389"/>
                <a:gd name="connsiteY42" fmla="*/ 650484 h 655927"/>
                <a:gd name="connsiteX43" fmla="*/ 236510 w 319389"/>
                <a:gd name="connsiteY43" fmla="*/ 655927 h 655927"/>
                <a:gd name="connsiteX44" fmla="*/ 263724 w 319389"/>
                <a:gd name="connsiteY44" fmla="*/ 623270 h 655927"/>
                <a:gd name="connsiteX45" fmla="*/ 269167 w 319389"/>
                <a:gd name="connsiteY45" fmla="*/ 514412 h 655927"/>
                <a:gd name="connsiteX46" fmla="*/ 258281 w 319389"/>
                <a:gd name="connsiteY46" fmla="*/ 449098 h 655927"/>
                <a:gd name="connsiteX47" fmla="*/ 269167 w 319389"/>
                <a:gd name="connsiteY47" fmla="*/ 427327 h 655927"/>
                <a:gd name="connsiteX48" fmla="*/ 285495 w 319389"/>
                <a:gd name="connsiteY48" fmla="*/ 421884 h 655927"/>
                <a:gd name="connsiteX49" fmla="*/ 312710 w 319389"/>
                <a:gd name="connsiteY49" fmla="*/ 416441 h 655927"/>
                <a:gd name="connsiteX50" fmla="*/ 312710 w 319389"/>
                <a:gd name="connsiteY50" fmla="*/ 302141 h 655927"/>
                <a:gd name="connsiteX51" fmla="*/ 301824 w 319389"/>
                <a:gd name="connsiteY51" fmla="*/ 247712 h 655927"/>
                <a:gd name="connsiteX52" fmla="*/ 296381 w 319389"/>
                <a:gd name="connsiteY52" fmla="*/ 231384 h 655927"/>
                <a:gd name="connsiteX53" fmla="*/ 269167 w 319389"/>
                <a:gd name="connsiteY53" fmla="*/ 225941 h 655927"/>
                <a:gd name="connsiteX54" fmla="*/ 252838 w 319389"/>
                <a:gd name="connsiteY54" fmla="*/ 46327 h 655927"/>
                <a:gd name="connsiteX55" fmla="*/ 241952 w 319389"/>
                <a:gd name="connsiteY55" fmla="*/ 24555 h 655927"/>
                <a:gd name="connsiteX56" fmla="*/ 225624 w 319389"/>
                <a:gd name="connsiteY56" fmla="*/ 2784 h 65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19389" h="655927">
                  <a:moveTo>
                    <a:pt x="225624" y="2784"/>
                  </a:moveTo>
                  <a:cubicBezTo>
                    <a:pt x="216553" y="63"/>
                    <a:pt x="192289" y="-3684"/>
                    <a:pt x="187524" y="8227"/>
                  </a:cubicBezTo>
                  <a:cubicBezTo>
                    <a:pt x="174704" y="40277"/>
                    <a:pt x="185206" y="77264"/>
                    <a:pt x="182081" y="111641"/>
                  </a:cubicBezTo>
                  <a:cubicBezTo>
                    <a:pt x="181562" y="117355"/>
                    <a:pt x="178653" y="122598"/>
                    <a:pt x="176638" y="127970"/>
                  </a:cubicBezTo>
                  <a:cubicBezTo>
                    <a:pt x="173207" y="137118"/>
                    <a:pt x="172110" y="147766"/>
                    <a:pt x="165752" y="155184"/>
                  </a:cubicBezTo>
                  <a:cubicBezTo>
                    <a:pt x="160472" y="161344"/>
                    <a:pt x="151238" y="162441"/>
                    <a:pt x="143981" y="166070"/>
                  </a:cubicBezTo>
                  <a:cubicBezTo>
                    <a:pt x="124203" y="146292"/>
                    <a:pt x="130315" y="150865"/>
                    <a:pt x="105881" y="133412"/>
                  </a:cubicBezTo>
                  <a:cubicBezTo>
                    <a:pt x="100558" y="129610"/>
                    <a:pt x="95403" y="125452"/>
                    <a:pt x="89552" y="122527"/>
                  </a:cubicBezTo>
                  <a:cubicBezTo>
                    <a:pt x="84421" y="119961"/>
                    <a:pt x="78667" y="118898"/>
                    <a:pt x="73224" y="117084"/>
                  </a:cubicBezTo>
                  <a:cubicBezTo>
                    <a:pt x="58710" y="118898"/>
                    <a:pt x="41852" y="114413"/>
                    <a:pt x="29681" y="122527"/>
                  </a:cubicBezTo>
                  <a:cubicBezTo>
                    <a:pt x="21984" y="127658"/>
                    <a:pt x="23470" y="140522"/>
                    <a:pt x="24238" y="149741"/>
                  </a:cubicBezTo>
                  <a:cubicBezTo>
                    <a:pt x="25335" y="162904"/>
                    <a:pt x="27797" y="176851"/>
                    <a:pt x="35124" y="187841"/>
                  </a:cubicBezTo>
                  <a:cubicBezTo>
                    <a:pt x="43035" y="199707"/>
                    <a:pt x="81169" y="202773"/>
                    <a:pt x="89552" y="204170"/>
                  </a:cubicBezTo>
                  <a:cubicBezTo>
                    <a:pt x="96809" y="209613"/>
                    <a:pt x="104581" y="214430"/>
                    <a:pt x="111324" y="220498"/>
                  </a:cubicBezTo>
                  <a:cubicBezTo>
                    <a:pt x="122767" y="230796"/>
                    <a:pt x="143981" y="253155"/>
                    <a:pt x="143981" y="253155"/>
                  </a:cubicBezTo>
                  <a:cubicBezTo>
                    <a:pt x="145795" y="262227"/>
                    <a:pt x="147180" y="271395"/>
                    <a:pt x="149424" y="280370"/>
                  </a:cubicBezTo>
                  <a:cubicBezTo>
                    <a:pt x="150815" y="285936"/>
                    <a:pt x="154867" y="290961"/>
                    <a:pt x="154867" y="296698"/>
                  </a:cubicBezTo>
                  <a:cubicBezTo>
                    <a:pt x="154867" y="302435"/>
                    <a:pt x="151238" y="307584"/>
                    <a:pt x="149424" y="313027"/>
                  </a:cubicBezTo>
                  <a:cubicBezTo>
                    <a:pt x="138538" y="311213"/>
                    <a:pt x="127236" y="311074"/>
                    <a:pt x="116767" y="307584"/>
                  </a:cubicBezTo>
                  <a:cubicBezTo>
                    <a:pt x="111992" y="305992"/>
                    <a:pt x="79183" y="280757"/>
                    <a:pt x="78667" y="280370"/>
                  </a:cubicBezTo>
                  <a:cubicBezTo>
                    <a:pt x="64062" y="258463"/>
                    <a:pt x="60528" y="241459"/>
                    <a:pt x="24238" y="285812"/>
                  </a:cubicBezTo>
                  <a:cubicBezTo>
                    <a:pt x="16114" y="295741"/>
                    <a:pt x="21906" y="311466"/>
                    <a:pt x="18795" y="323912"/>
                  </a:cubicBezTo>
                  <a:cubicBezTo>
                    <a:pt x="16425" y="333391"/>
                    <a:pt x="11538" y="342055"/>
                    <a:pt x="7910" y="351127"/>
                  </a:cubicBezTo>
                  <a:cubicBezTo>
                    <a:pt x="6217" y="364673"/>
                    <a:pt x="-10354" y="426481"/>
                    <a:pt x="24238" y="432770"/>
                  </a:cubicBezTo>
                  <a:cubicBezTo>
                    <a:pt x="39593" y="435562"/>
                    <a:pt x="49638" y="414627"/>
                    <a:pt x="62338" y="405555"/>
                  </a:cubicBezTo>
                  <a:cubicBezTo>
                    <a:pt x="65138" y="397156"/>
                    <a:pt x="75414" y="365265"/>
                    <a:pt x="78667" y="362012"/>
                  </a:cubicBezTo>
                  <a:cubicBezTo>
                    <a:pt x="90770" y="349909"/>
                    <a:pt x="122210" y="334798"/>
                    <a:pt x="122210" y="334798"/>
                  </a:cubicBezTo>
                  <a:cubicBezTo>
                    <a:pt x="142167" y="336612"/>
                    <a:pt x="168601" y="325413"/>
                    <a:pt x="182081" y="340241"/>
                  </a:cubicBezTo>
                  <a:cubicBezTo>
                    <a:pt x="193322" y="352606"/>
                    <a:pt x="173949" y="405489"/>
                    <a:pt x="165752" y="421884"/>
                  </a:cubicBezTo>
                  <a:cubicBezTo>
                    <a:pt x="162827" y="427735"/>
                    <a:pt x="157792" y="432361"/>
                    <a:pt x="154867" y="438212"/>
                  </a:cubicBezTo>
                  <a:cubicBezTo>
                    <a:pt x="152301" y="443344"/>
                    <a:pt x="153904" y="450957"/>
                    <a:pt x="149424" y="454541"/>
                  </a:cubicBezTo>
                  <a:cubicBezTo>
                    <a:pt x="143583" y="459214"/>
                    <a:pt x="135031" y="458754"/>
                    <a:pt x="127652" y="459984"/>
                  </a:cubicBezTo>
                  <a:cubicBezTo>
                    <a:pt x="113224" y="462389"/>
                    <a:pt x="98609" y="463494"/>
                    <a:pt x="84110" y="465427"/>
                  </a:cubicBezTo>
                  <a:lnTo>
                    <a:pt x="46010" y="470870"/>
                  </a:lnTo>
                  <a:cubicBezTo>
                    <a:pt x="40567" y="472684"/>
                    <a:pt x="34546" y="473271"/>
                    <a:pt x="29681" y="476312"/>
                  </a:cubicBezTo>
                  <a:cubicBezTo>
                    <a:pt x="-17293" y="505670"/>
                    <a:pt x="3014" y="501641"/>
                    <a:pt x="13352" y="568841"/>
                  </a:cubicBezTo>
                  <a:cubicBezTo>
                    <a:pt x="42381" y="567027"/>
                    <a:pt x="71822" y="568601"/>
                    <a:pt x="100438" y="563398"/>
                  </a:cubicBezTo>
                  <a:cubicBezTo>
                    <a:pt x="112412" y="561221"/>
                    <a:pt x="121861" y="551751"/>
                    <a:pt x="133095" y="547070"/>
                  </a:cubicBezTo>
                  <a:cubicBezTo>
                    <a:pt x="143687" y="542657"/>
                    <a:pt x="154866" y="539813"/>
                    <a:pt x="165752" y="536184"/>
                  </a:cubicBezTo>
                  <a:cubicBezTo>
                    <a:pt x="173009" y="541627"/>
                    <a:pt x="184917" y="543823"/>
                    <a:pt x="187524" y="552512"/>
                  </a:cubicBezTo>
                  <a:cubicBezTo>
                    <a:pt x="191210" y="564800"/>
                    <a:pt x="180582" y="577871"/>
                    <a:pt x="182081" y="590612"/>
                  </a:cubicBezTo>
                  <a:cubicBezTo>
                    <a:pt x="184294" y="609424"/>
                    <a:pt x="189340" y="628412"/>
                    <a:pt x="198410" y="645041"/>
                  </a:cubicBezTo>
                  <a:cubicBezTo>
                    <a:pt x="201157" y="650078"/>
                    <a:pt x="209222" y="648908"/>
                    <a:pt x="214738" y="650484"/>
                  </a:cubicBezTo>
                  <a:cubicBezTo>
                    <a:pt x="221931" y="652539"/>
                    <a:pt x="229253" y="654113"/>
                    <a:pt x="236510" y="655927"/>
                  </a:cubicBezTo>
                  <a:cubicBezTo>
                    <a:pt x="245581" y="645041"/>
                    <a:pt x="256584" y="635510"/>
                    <a:pt x="263724" y="623270"/>
                  </a:cubicBezTo>
                  <a:cubicBezTo>
                    <a:pt x="283972" y="588559"/>
                    <a:pt x="272523" y="553002"/>
                    <a:pt x="269167" y="514412"/>
                  </a:cubicBezTo>
                  <a:cubicBezTo>
                    <a:pt x="264878" y="465087"/>
                    <a:pt x="268295" y="479140"/>
                    <a:pt x="258281" y="449098"/>
                  </a:cubicBezTo>
                  <a:cubicBezTo>
                    <a:pt x="261910" y="441841"/>
                    <a:pt x="263430" y="433064"/>
                    <a:pt x="269167" y="427327"/>
                  </a:cubicBezTo>
                  <a:cubicBezTo>
                    <a:pt x="273224" y="423270"/>
                    <a:pt x="279929" y="423275"/>
                    <a:pt x="285495" y="421884"/>
                  </a:cubicBezTo>
                  <a:cubicBezTo>
                    <a:pt x="294470" y="419640"/>
                    <a:pt x="303638" y="418255"/>
                    <a:pt x="312710" y="416441"/>
                  </a:cubicBezTo>
                  <a:cubicBezTo>
                    <a:pt x="321473" y="363857"/>
                    <a:pt x="321759" y="377554"/>
                    <a:pt x="312710" y="302141"/>
                  </a:cubicBezTo>
                  <a:cubicBezTo>
                    <a:pt x="310506" y="283770"/>
                    <a:pt x="307675" y="265265"/>
                    <a:pt x="301824" y="247712"/>
                  </a:cubicBezTo>
                  <a:cubicBezTo>
                    <a:pt x="300010" y="242269"/>
                    <a:pt x="301155" y="234566"/>
                    <a:pt x="296381" y="231384"/>
                  </a:cubicBezTo>
                  <a:cubicBezTo>
                    <a:pt x="288684" y="226253"/>
                    <a:pt x="278238" y="227755"/>
                    <a:pt x="269167" y="225941"/>
                  </a:cubicBezTo>
                  <a:cubicBezTo>
                    <a:pt x="237039" y="145624"/>
                    <a:pt x="270922" y="239221"/>
                    <a:pt x="252838" y="46327"/>
                  </a:cubicBezTo>
                  <a:cubicBezTo>
                    <a:pt x="252081" y="38248"/>
                    <a:pt x="245148" y="32013"/>
                    <a:pt x="241952" y="24555"/>
                  </a:cubicBezTo>
                  <a:cubicBezTo>
                    <a:pt x="239692" y="19282"/>
                    <a:pt x="234695" y="5505"/>
                    <a:pt x="225624" y="2784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A87B067-3FF3-7A51-4916-5557ECE37769}"/>
                </a:ext>
              </a:extLst>
            </p:cNvPr>
            <p:cNvSpPr/>
            <p:nvPr/>
          </p:nvSpPr>
          <p:spPr>
            <a:xfrm>
              <a:off x="6756302" y="2983885"/>
              <a:ext cx="444598" cy="319929"/>
            </a:xfrm>
            <a:custGeom>
              <a:avLst/>
              <a:gdLst>
                <a:gd name="connsiteX0" fmla="*/ 30941 w 444598"/>
                <a:gd name="connsiteY0" fmla="*/ 20572 h 319929"/>
                <a:gd name="connsiteX1" fmla="*/ 58155 w 444598"/>
                <a:gd name="connsiteY1" fmla="*/ 26015 h 319929"/>
                <a:gd name="connsiteX2" fmla="*/ 259541 w 444598"/>
                <a:gd name="connsiteY2" fmla="*/ 15129 h 319929"/>
                <a:gd name="connsiteX3" fmla="*/ 281312 w 444598"/>
                <a:gd name="connsiteY3" fmla="*/ 9686 h 319929"/>
                <a:gd name="connsiteX4" fmla="*/ 439155 w 444598"/>
                <a:gd name="connsiteY4" fmla="*/ 31458 h 319929"/>
                <a:gd name="connsiteX5" fmla="*/ 444598 w 444598"/>
                <a:gd name="connsiteY5" fmla="*/ 47786 h 319929"/>
                <a:gd name="connsiteX6" fmla="*/ 433712 w 444598"/>
                <a:gd name="connsiteY6" fmla="*/ 85886 h 319929"/>
                <a:gd name="connsiteX7" fmla="*/ 417384 w 444598"/>
                <a:gd name="connsiteY7" fmla="*/ 96772 h 319929"/>
                <a:gd name="connsiteX8" fmla="*/ 324855 w 444598"/>
                <a:gd name="connsiteY8" fmla="*/ 91329 h 319929"/>
                <a:gd name="connsiteX9" fmla="*/ 319412 w 444598"/>
                <a:gd name="connsiteY9" fmla="*/ 123986 h 319929"/>
                <a:gd name="connsiteX10" fmla="*/ 417384 w 444598"/>
                <a:gd name="connsiteY10" fmla="*/ 129429 h 319929"/>
                <a:gd name="connsiteX11" fmla="*/ 422827 w 444598"/>
                <a:gd name="connsiteY11" fmla="*/ 189301 h 319929"/>
                <a:gd name="connsiteX12" fmla="*/ 401055 w 444598"/>
                <a:gd name="connsiteY12" fmla="*/ 205629 h 319929"/>
                <a:gd name="connsiteX13" fmla="*/ 362955 w 444598"/>
                <a:gd name="connsiteY13" fmla="*/ 194744 h 319929"/>
                <a:gd name="connsiteX14" fmla="*/ 346627 w 444598"/>
                <a:gd name="connsiteY14" fmla="*/ 183858 h 319929"/>
                <a:gd name="connsiteX15" fmla="*/ 330298 w 444598"/>
                <a:gd name="connsiteY15" fmla="*/ 189301 h 319929"/>
                <a:gd name="connsiteX16" fmla="*/ 324855 w 444598"/>
                <a:gd name="connsiteY16" fmla="*/ 238286 h 319929"/>
                <a:gd name="connsiteX17" fmla="*/ 341184 w 444598"/>
                <a:gd name="connsiteY17" fmla="*/ 243729 h 319929"/>
                <a:gd name="connsiteX18" fmla="*/ 406498 w 444598"/>
                <a:gd name="connsiteY18" fmla="*/ 249172 h 319929"/>
                <a:gd name="connsiteX19" fmla="*/ 411941 w 444598"/>
                <a:gd name="connsiteY19" fmla="*/ 270944 h 319929"/>
                <a:gd name="connsiteX20" fmla="*/ 401055 w 444598"/>
                <a:gd name="connsiteY20" fmla="*/ 314486 h 319929"/>
                <a:gd name="connsiteX21" fmla="*/ 362955 w 444598"/>
                <a:gd name="connsiteY21" fmla="*/ 319929 h 319929"/>
                <a:gd name="connsiteX22" fmla="*/ 145241 w 444598"/>
                <a:gd name="connsiteY22" fmla="*/ 314486 h 319929"/>
                <a:gd name="connsiteX23" fmla="*/ 123469 w 444598"/>
                <a:gd name="connsiteY23" fmla="*/ 303601 h 319929"/>
                <a:gd name="connsiteX24" fmla="*/ 145241 w 444598"/>
                <a:gd name="connsiteY24" fmla="*/ 249172 h 319929"/>
                <a:gd name="connsiteX25" fmla="*/ 177898 w 444598"/>
                <a:gd name="connsiteY25" fmla="*/ 238286 h 319929"/>
                <a:gd name="connsiteX26" fmla="*/ 188784 w 444598"/>
                <a:gd name="connsiteY26" fmla="*/ 211072 h 319929"/>
                <a:gd name="connsiteX27" fmla="*/ 107141 w 444598"/>
                <a:gd name="connsiteY27" fmla="*/ 183858 h 319929"/>
                <a:gd name="connsiteX28" fmla="*/ 25498 w 444598"/>
                <a:gd name="connsiteY28" fmla="*/ 183858 h 319929"/>
                <a:gd name="connsiteX29" fmla="*/ 3727 w 444598"/>
                <a:gd name="connsiteY29" fmla="*/ 167529 h 319929"/>
                <a:gd name="connsiteX30" fmla="*/ 30941 w 444598"/>
                <a:gd name="connsiteY30" fmla="*/ 20572 h 31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44598" h="319929">
                  <a:moveTo>
                    <a:pt x="30941" y="20572"/>
                  </a:moveTo>
                  <a:cubicBezTo>
                    <a:pt x="40012" y="-3014"/>
                    <a:pt x="48904" y="26015"/>
                    <a:pt x="58155" y="26015"/>
                  </a:cubicBezTo>
                  <a:cubicBezTo>
                    <a:pt x="133994" y="26015"/>
                    <a:pt x="191758" y="28686"/>
                    <a:pt x="259541" y="15129"/>
                  </a:cubicBezTo>
                  <a:cubicBezTo>
                    <a:pt x="266876" y="13662"/>
                    <a:pt x="274055" y="11500"/>
                    <a:pt x="281312" y="9686"/>
                  </a:cubicBezTo>
                  <a:cubicBezTo>
                    <a:pt x="362136" y="12680"/>
                    <a:pt x="410776" y="-25298"/>
                    <a:pt x="439155" y="31458"/>
                  </a:cubicBezTo>
                  <a:cubicBezTo>
                    <a:pt x="441721" y="36589"/>
                    <a:pt x="442784" y="42343"/>
                    <a:pt x="444598" y="47786"/>
                  </a:cubicBezTo>
                  <a:cubicBezTo>
                    <a:pt x="444242" y="49209"/>
                    <a:pt x="436552" y="82336"/>
                    <a:pt x="433712" y="85886"/>
                  </a:cubicBezTo>
                  <a:cubicBezTo>
                    <a:pt x="429626" y="90994"/>
                    <a:pt x="422827" y="93143"/>
                    <a:pt x="417384" y="96772"/>
                  </a:cubicBezTo>
                  <a:cubicBezTo>
                    <a:pt x="386541" y="94958"/>
                    <a:pt x="355713" y="89786"/>
                    <a:pt x="324855" y="91329"/>
                  </a:cubicBezTo>
                  <a:cubicBezTo>
                    <a:pt x="319288" y="91607"/>
                    <a:pt x="283882" y="115104"/>
                    <a:pt x="319412" y="123986"/>
                  </a:cubicBezTo>
                  <a:cubicBezTo>
                    <a:pt x="351143" y="131919"/>
                    <a:pt x="384727" y="127615"/>
                    <a:pt x="417384" y="129429"/>
                  </a:cubicBezTo>
                  <a:cubicBezTo>
                    <a:pt x="428796" y="152254"/>
                    <a:pt x="437654" y="159646"/>
                    <a:pt x="422827" y="189301"/>
                  </a:cubicBezTo>
                  <a:cubicBezTo>
                    <a:pt x="418770" y="197415"/>
                    <a:pt x="408312" y="200186"/>
                    <a:pt x="401055" y="205629"/>
                  </a:cubicBezTo>
                  <a:cubicBezTo>
                    <a:pt x="394087" y="203887"/>
                    <a:pt x="370758" y="198645"/>
                    <a:pt x="362955" y="194744"/>
                  </a:cubicBezTo>
                  <a:cubicBezTo>
                    <a:pt x="357104" y="191819"/>
                    <a:pt x="352070" y="187487"/>
                    <a:pt x="346627" y="183858"/>
                  </a:cubicBezTo>
                  <a:cubicBezTo>
                    <a:pt x="341184" y="185672"/>
                    <a:pt x="334778" y="185717"/>
                    <a:pt x="330298" y="189301"/>
                  </a:cubicBezTo>
                  <a:cubicBezTo>
                    <a:pt x="315061" y="201490"/>
                    <a:pt x="315349" y="221651"/>
                    <a:pt x="324855" y="238286"/>
                  </a:cubicBezTo>
                  <a:cubicBezTo>
                    <a:pt x="327702" y="243267"/>
                    <a:pt x="335497" y="242971"/>
                    <a:pt x="341184" y="243729"/>
                  </a:cubicBezTo>
                  <a:cubicBezTo>
                    <a:pt x="362839" y="246616"/>
                    <a:pt x="384727" y="247358"/>
                    <a:pt x="406498" y="249172"/>
                  </a:cubicBezTo>
                  <a:cubicBezTo>
                    <a:pt x="408312" y="256429"/>
                    <a:pt x="409886" y="263751"/>
                    <a:pt x="411941" y="270944"/>
                  </a:cubicBezTo>
                  <a:cubicBezTo>
                    <a:pt x="416937" y="288431"/>
                    <a:pt x="427329" y="298722"/>
                    <a:pt x="401055" y="314486"/>
                  </a:cubicBezTo>
                  <a:cubicBezTo>
                    <a:pt x="390054" y="321086"/>
                    <a:pt x="375655" y="318115"/>
                    <a:pt x="362955" y="319929"/>
                  </a:cubicBezTo>
                  <a:cubicBezTo>
                    <a:pt x="290384" y="318115"/>
                    <a:pt x="217667" y="319424"/>
                    <a:pt x="145241" y="314486"/>
                  </a:cubicBezTo>
                  <a:cubicBezTo>
                    <a:pt x="137146" y="313934"/>
                    <a:pt x="125801" y="311373"/>
                    <a:pt x="123469" y="303601"/>
                  </a:cubicBezTo>
                  <a:cubicBezTo>
                    <a:pt x="114709" y="274401"/>
                    <a:pt x="123456" y="258854"/>
                    <a:pt x="145241" y="249172"/>
                  </a:cubicBezTo>
                  <a:cubicBezTo>
                    <a:pt x="155727" y="244512"/>
                    <a:pt x="177898" y="238286"/>
                    <a:pt x="177898" y="238286"/>
                  </a:cubicBezTo>
                  <a:cubicBezTo>
                    <a:pt x="181527" y="229215"/>
                    <a:pt x="188784" y="220842"/>
                    <a:pt x="188784" y="211072"/>
                  </a:cubicBezTo>
                  <a:cubicBezTo>
                    <a:pt x="188784" y="154561"/>
                    <a:pt x="151475" y="180448"/>
                    <a:pt x="107141" y="183858"/>
                  </a:cubicBezTo>
                  <a:cubicBezTo>
                    <a:pt x="75416" y="194433"/>
                    <a:pt x="76234" y="196543"/>
                    <a:pt x="25498" y="183858"/>
                  </a:cubicBezTo>
                  <a:cubicBezTo>
                    <a:pt x="16697" y="181658"/>
                    <a:pt x="10984" y="172972"/>
                    <a:pt x="3727" y="167529"/>
                  </a:cubicBezTo>
                  <a:cubicBezTo>
                    <a:pt x="-10957" y="108796"/>
                    <a:pt x="21870" y="44158"/>
                    <a:pt x="30941" y="20572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8FF7E32-2299-B59B-FEE8-3D30C85A5979}"/>
              </a:ext>
            </a:extLst>
          </p:cNvPr>
          <p:cNvSpPr txBox="1"/>
          <p:nvPr/>
        </p:nvSpPr>
        <p:spPr>
          <a:xfrm>
            <a:off x="85058" y="177279"/>
            <a:ext cx="3196023" cy="61863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Science Complex Mitigation Plan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200" dirty="0"/>
              <a:t>Re-route </a:t>
            </a:r>
            <a:r>
              <a:rPr lang="en-US" sz="1200" b="1" dirty="0"/>
              <a:t>Klamath</a:t>
            </a:r>
            <a:r>
              <a:rPr lang="en-US" sz="1200" dirty="0"/>
              <a:t>, </a:t>
            </a:r>
            <a:r>
              <a:rPr lang="en-US" sz="1200" b="1" dirty="0"/>
              <a:t>Pacific</a:t>
            </a:r>
            <a:r>
              <a:rPr lang="en-US" sz="1200" dirty="0"/>
              <a:t>, </a:t>
            </a:r>
            <a:r>
              <a:rPr lang="en-US" sz="1200" b="1" dirty="0"/>
              <a:t>Columbia</a:t>
            </a:r>
            <a:r>
              <a:rPr lang="en-US" sz="1200" dirty="0"/>
              <a:t>, </a:t>
            </a:r>
            <a:r>
              <a:rPr lang="en-US" sz="1200" b="1" dirty="0"/>
              <a:t>Willamette</a:t>
            </a:r>
            <a:r>
              <a:rPr lang="en-US" sz="1200" dirty="0"/>
              <a:t> and </a:t>
            </a:r>
            <a:r>
              <a:rPr lang="en-US" sz="1200" b="1" dirty="0"/>
              <a:t>Streisinger</a:t>
            </a:r>
            <a:r>
              <a:rPr lang="en-US" sz="1200" dirty="0"/>
              <a:t> to Feeders 5 and 7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200" dirty="0"/>
              <a:t>Rent 7 Temporary  Generators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200" dirty="0"/>
              <a:t>Site Temp Generators at Knight Construction Parking lot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200" dirty="0"/>
              <a:t>Connect Temp Generators to Feeders 5 and 7</a:t>
            </a:r>
          </a:p>
          <a:p>
            <a:pPr marL="800100" lvl="1" indent="-342900">
              <a:buFont typeface="+mj-lt"/>
              <a:buAutoNum type="alphaUcPeriod"/>
            </a:pPr>
            <a:endParaRPr lang="en-US" sz="1200" dirty="0"/>
          </a:p>
          <a:p>
            <a:r>
              <a:rPr lang="en-US" b="1" dirty="0"/>
              <a:t>Data Centers Plan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Rent diesel Generators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Note:  These only power data centers, not other building functions in Oregon Hall, Allen Hall, and Computing Center</a:t>
            </a:r>
          </a:p>
          <a:p>
            <a:endParaRPr lang="en-US" b="1" dirty="0"/>
          </a:p>
          <a:p>
            <a:r>
              <a:rPr lang="en-US" b="1" dirty="0"/>
              <a:t>ZIRC Plan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Move from Standby to Feeder 1</a:t>
            </a:r>
          </a:p>
          <a:p>
            <a:pPr marL="800100" lvl="1" indent="-342900">
              <a:buFont typeface="+mj-lt"/>
              <a:buAutoNum type="alphaUcPeriod"/>
            </a:pP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CD67892-367E-2A48-B3EB-3DB6B04FB9D4}"/>
              </a:ext>
            </a:extLst>
          </p:cNvPr>
          <p:cNvSpPr/>
          <p:nvPr/>
        </p:nvSpPr>
        <p:spPr>
          <a:xfrm>
            <a:off x="5972175" y="1562100"/>
            <a:ext cx="533400" cy="361950"/>
          </a:xfrm>
          <a:custGeom>
            <a:avLst/>
            <a:gdLst>
              <a:gd name="csX0" fmla="*/ 66675 w 533400"/>
              <a:gd name="csY0" fmla="*/ 76200 h 361950"/>
              <a:gd name="csX1" fmla="*/ 0 w 533400"/>
              <a:gd name="csY1" fmla="*/ 76200 h 361950"/>
              <a:gd name="csX2" fmla="*/ 228600 w 533400"/>
              <a:gd name="csY2" fmla="*/ 19050 h 361950"/>
              <a:gd name="csX3" fmla="*/ 342900 w 533400"/>
              <a:gd name="csY3" fmla="*/ 0 h 361950"/>
              <a:gd name="csX4" fmla="*/ 447675 w 533400"/>
              <a:gd name="csY4" fmla="*/ 104775 h 361950"/>
              <a:gd name="csX5" fmla="*/ 504825 w 533400"/>
              <a:gd name="csY5" fmla="*/ 114300 h 361950"/>
              <a:gd name="csX6" fmla="*/ 533400 w 533400"/>
              <a:gd name="csY6" fmla="*/ 361950 h 361950"/>
              <a:gd name="csX7" fmla="*/ 285750 w 533400"/>
              <a:gd name="csY7" fmla="*/ 323850 h 361950"/>
              <a:gd name="csX8" fmla="*/ 19050 w 533400"/>
              <a:gd name="csY8" fmla="*/ 276225 h 361950"/>
              <a:gd name="csX9" fmla="*/ 66675 w 533400"/>
              <a:gd name="csY9" fmla="*/ 76200 h 3619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533400" h="361950">
                <a:moveTo>
                  <a:pt x="66675" y="76200"/>
                </a:moveTo>
                <a:lnTo>
                  <a:pt x="0" y="76200"/>
                </a:lnTo>
                <a:lnTo>
                  <a:pt x="228600" y="19050"/>
                </a:lnTo>
                <a:lnTo>
                  <a:pt x="342900" y="0"/>
                </a:lnTo>
                <a:lnTo>
                  <a:pt x="447675" y="104775"/>
                </a:lnTo>
                <a:lnTo>
                  <a:pt x="504825" y="114300"/>
                </a:lnTo>
                <a:lnTo>
                  <a:pt x="533400" y="361950"/>
                </a:lnTo>
                <a:lnTo>
                  <a:pt x="285750" y="323850"/>
                </a:lnTo>
                <a:lnTo>
                  <a:pt x="19050" y="276225"/>
                </a:lnTo>
                <a:lnTo>
                  <a:pt x="66675" y="7620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02C1350-7E21-E611-6E0B-01F07D0B461B}"/>
              </a:ext>
            </a:extLst>
          </p:cNvPr>
          <p:cNvSpPr/>
          <p:nvPr/>
        </p:nvSpPr>
        <p:spPr>
          <a:xfrm>
            <a:off x="7354469" y="2967593"/>
            <a:ext cx="678787" cy="723666"/>
          </a:xfrm>
          <a:custGeom>
            <a:avLst/>
            <a:gdLst>
              <a:gd name="csX0" fmla="*/ 33659 w 678787"/>
              <a:gd name="csY0" fmla="*/ 5609 h 723666"/>
              <a:gd name="csX1" fmla="*/ 33659 w 678787"/>
              <a:gd name="csY1" fmla="*/ 5609 h 723666"/>
              <a:gd name="csX2" fmla="*/ 179514 w 678787"/>
              <a:gd name="csY2" fmla="*/ 0 h 723666"/>
              <a:gd name="csX3" fmla="*/ 286100 w 678787"/>
              <a:gd name="csY3" fmla="*/ 5609 h 723666"/>
              <a:gd name="csX4" fmla="*/ 678787 w 678787"/>
              <a:gd name="csY4" fmla="*/ 11219 h 723666"/>
              <a:gd name="csX5" fmla="*/ 667568 w 678787"/>
              <a:gd name="csY5" fmla="*/ 656348 h 723666"/>
              <a:gd name="csX6" fmla="*/ 286100 w 678787"/>
              <a:gd name="csY6" fmla="*/ 723666 h 723666"/>
              <a:gd name="csX7" fmla="*/ 95367 w 678787"/>
              <a:gd name="csY7" fmla="*/ 695617 h 723666"/>
              <a:gd name="csX8" fmla="*/ 0 w 678787"/>
              <a:gd name="csY8" fmla="*/ 527322 h 723666"/>
              <a:gd name="csX9" fmla="*/ 5610 w 678787"/>
              <a:gd name="csY9" fmla="*/ 140245 h 723666"/>
              <a:gd name="csX10" fmla="*/ 33659 w 678787"/>
              <a:gd name="csY10" fmla="*/ 5609 h 7236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678787" h="723666">
                <a:moveTo>
                  <a:pt x="33659" y="5609"/>
                </a:moveTo>
                <a:lnTo>
                  <a:pt x="33659" y="5609"/>
                </a:lnTo>
                <a:cubicBezTo>
                  <a:pt x="82277" y="3739"/>
                  <a:pt x="130860" y="0"/>
                  <a:pt x="179514" y="0"/>
                </a:cubicBezTo>
                <a:cubicBezTo>
                  <a:pt x="215092" y="0"/>
                  <a:pt x="250547" y="4292"/>
                  <a:pt x="286100" y="5609"/>
                </a:cubicBezTo>
                <a:cubicBezTo>
                  <a:pt x="488050" y="13088"/>
                  <a:pt x="476759" y="11219"/>
                  <a:pt x="678787" y="11219"/>
                </a:cubicBezTo>
                <a:lnTo>
                  <a:pt x="667568" y="656348"/>
                </a:lnTo>
                <a:lnTo>
                  <a:pt x="286100" y="723666"/>
                </a:lnTo>
                <a:lnTo>
                  <a:pt x="95367" y="695617"/>
                </a:lnTo>
                <a:lnTo>
                  <a:pt x="0" y="527322"/>
                </a:lnTo>
                <a:lnTo>
                  <a:pt x="5610" y="140245"/>
                </a:lnTo>
                <a:lnTo>
                  <a:pt x="33659" y="56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7D50F65-BC71-57FA-02CA-EE9BE78F2880}"/>
              </a:ext>
            </a:extLst>
          </p:cNvPr>
          <p:cNvSpPr/>
          <p:nvPr/>
        </p:nvSpPr>
        <p:spPr>
          <a:xfrm>
            <a:off x="5879805" y="2190307"/>
            <a:ext cx="239232" cy="356191"/>
          </a:xfrm>
          <a:custGeom>
            <a:avLst/>
            <a:gdLst>
              <a:gd name="csX0" fmla="*/ 233916 w 239232"/>
              <a:gd name="csY0" fmla="*/ 0 h 356191"/>
              <a:gd name="csX1" fmla="*/ 239232 w 239232"/>
              <a:gd name="csY1" fmla="*/ 356191 h 356191"/>
              <a:gd name="csX2" fmla="*/ 0 w 239232"/>
              <a:gd name="csY2" fmla="*/ 334926 h 356191"/>
              <a:gd name="csX3" fmla="*/ 233916 w 239232"/>
              <a:gd name="csY3" fmla="*/ 0 h 35619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39232" h="356191">
                <a:moveTo>
                  <a:pt x="233916" y="0"/>
                </a:moveTo>
                <a:lnTo>
                  <a:pt x="239232" y="356191"/>
                </a:lnTo>
                <a:lnTo>
                  <a:pt x="0" y="334926"/>
                </a:lnTo>
                <a:lnTo>
                  <a:pt x="233916" y="0"/>
                </a:lnTo>
                <a:close/>
              </a:path>
            </a:pathLst>
          </a:custGeom>
          <a:solidFill>
            <a:srgbClr val="F5BA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2138E66-F13B-7A5F-9C55-A046229D6F42}"/>
              </a:ext>
            </a:extLst>
          </p:cNvPr>
          <p:cNvSpPr/>
          <p:nvPr/>
        </p:nvSpPr>
        <p:spPr>
          <a:xfrm>
            <a:off x="6117465" y="2233197"/>
            <a:ext cx="332275" cy="242122"/>
          </a:xfrm>
          <a:custGeom>
            <a:avLst/>
            <a:gdLst>
              <a:gd name="csX0" fmla="*/ 5151 w 332275"/>
              <a:gd name="csY0" fmla="*/ 61818 h 242122"/>
              <a:gd name="csX1" fmla="*/ 59243 w 332275"/>
              <a:gd name="csY1" fmla="*/ 61818 h 242122"/>
              <a:gd name="csX2" fmla="*/ 61818 w 332275"/>
              <a:gd name="csY2" fmla="*/ 18030 h 242122"/>
              <a:gd name="csX3" fmla="*/ 61818 w 332275"/>
              <a:gd name="csY3" fmla="*/ 0 h 242122"/>
              <a:gd name="csX4" fmla="*/ 249850 w 332275"/>
              <a:gd name="csY4" fmla="*/ 2575 h 242122"/>
              <a:gd name="csX5" fmla="*/ 247274 w 332275"/>
              <a:gd name="csY5" fmla="*/ 28333 h 242122"/>
              <a:gd name="csX6" fmla="*/ 291062 w 332275"/>
              <a:gd name="csY6" fmla="*/ 28333 h 242122"/>
              <a:gd name="csX7" fmla="*/ 285911 w 332275"/>
              <a:gd name="csY7" fmla="*/ 195758 h 242122"/>
              <a:gd name="csX8" fmla="*/ 324547 w 332275"/>
              <a:gd name="csY8" fmla="*/ 195758 h 242122"/>
              <a:gd name="csX9" fmla="*/ 332275 w 332275"/>
              <a:gd name="csY9" fmla="*/ 229244 h 242122"/>
              <a:gd name="csX10" fmla="*/ 236971 w 332275"/>
              <a:gd name="csY10" fmla="*/ 229244 h 242122"/>
              <a:gd name="csX11" fmla="*/ 236971 w 332275"/>
              <a:gd name="csY11" fmla="*/ 211213 h 242122"/>
              <a:gd name="csX12" fmla="*/ 175152 w 332275"/>
              <a:gd name="csY12" fmla="*/ 211213 h 242122"/>
              <a:gd name="csX13" fmla="*/ 175152 w 332275"/>
              <a:gd name="csY13" fmla="*/ 242122 h 242122"/>
              <a:gd name="csX14" fmla="*/ 118485 w 332275"/>
              <a:gd name="csY14" fmla="*/ 239547 h 242122"/>
              <a:gd name="csX15" fmla="*/ 118485 w 332275"/>
              <a:gd name="csY15" fmla="*/ 139091 h 242122"/>
              <a:gd name="csX16" fmla="*/ 0 w 332275"/>
              <a:gd name="csY16" fmla="*/ 139091 h 242122"/>
              <a:gd name="csX17" fmla="*/ 5151 w 332275"/>
              <a:gd name="csY17" fmla="*/ 61818 h 2421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332275" h="242122">
                <a:moveTo>
                  <a:pt x="5151" y="61818"/>
                </a:moveTo>
                <a:lnTo>
                  <a:pt x="59243" y="61818"/>
                </a:lnTo>
                <a:lnTo>
                  <a:pt x="61818" y="18030"/>
                </a:lnTo>
                <a:lnTo>
                  <a:pt x="61818" y="0"/>
                </a:lnTo>
                <a:lnTo>
                  <a:pt x="249850" y="2575"/>
                </a:lnTo>
                <a:lnTo>
                  <a:pt x="247274" y="28333"/>
                </a:lnTo>
                <a:lnTo>
                  <a:pt x="291062" y="28333"/>
                </a:lnTo>
                <a:lnTo>
                  <a:pt x="285911" y="195758"/>
                </a:lnTo>
                <a:lnTo>
                  <a:pt x="324547" y="195758"/>
                </a:lnTo>
                <a:lnTo>
                  <a:pt x="332275" y="229244"/>
                </a:lnTo>
                <a:lnTo>
                  <a:pt x="236971" y="229244"/>
                </a:lnTo>
                <a:lnTo>
                  <a:pt x="236971" y="211213"/>
                </a:lnTo>
                <a:lnTo>
                  <a:pt x="175152" y="211213"/>
                </a:lnTo>
                <a:lnTo>
                  <a:pt x="175152" y="242122"/>
                </a:lnTo>
                <a:lnTo>
                  <a:pt x="118485" y="239547"/>
                </a:lnTo>
                <a:lnTo>
                  <a:pt x="118485" y="139091"/>
                </a:lnTo>
                <a:lnTo>
                  <a:pt x="0" y="139091"/>
                </a:lnTo>
                <a:cubicBezTo>
                  <a:pt x="859" y="113333"/>
                  <a:pt x="1717" y="87576"/>
                  <a:pt x="5151" y="61818"/>
                </a:cubicBezTo>
                <a:close/>
              </a:path>
            </a:pathLst>
          </a:custGeom>
          <a:solidFill>
            <a:srgbClr val="F5BA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0458E19-307B-2013-5D53-D420F9910305}"/>
              </a:ext>
            </a:extLst>
          </p:cNvPr>
          <p:cNvSpPr/>
          <p:nvPr/>
        </p:nvSpPr>
        <p:spPr>
          <a:xfrm>
            <a:off x="3391446" y="2259165"/>
            <a:ext cx="283931" cy="365760"/>
          </a:xfrm>
          <a:prstGeom prst="roundRect">
            <a:avLst/>
          </a:prstGeom>
          <a:solidFill>
            <a:srgbClr val="FFFF00">
              <a:alpha val="2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9B4F30B-832C-90B5-325F-C6564EF016F9}"/>
              </a:ext>
            </a:extLst>
          </p:cNvPr>
          <p:cNvSpPr/>
          <p:nvPr/>
        </p:nvSpPr>
        <p:spPr>
          <a:xfrm>
            <a:off x="4721935" y="2162606"/>
            <a:ext cx="391886" cy="365760"/>
          </a:xfrm>
          <a:prstGeom prst="roundRect">
            <a:avLst/>
          </a:prstGeom>
          <a:solidFill>
            <a:srgbClr val="FFFF00">
              <a:alpha val="2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A157B36-FF5C-5067-8F83-D6EA68D89E2A}"/>
              </a:ext>
            </a:extLst>
          </p:cNvPr>
          <p:cNvSpPr/>
          <p:nvPr/>
        </p:nvSpPr>
        <p:spPr>
          <a:xfrm>
            <a:off x="6778195" y="2466469"/>
            <a:ext cx="465909" cy="439783"/>
          </a:xfrm>
          <a:prstGeom prst="roundRect">
            <a:avLst/>
          </a:prstGeom>
          <a:solidFill>
            <a:srgbClr val="FFFF00">
              <a:alpha val="2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E2AFA4A-4697-75FC-33C7-E09BB315EB02}"/>
              </a:ext>
            </a:extLst>
          </p:cNvPr>
          <p:cNvSpPr/>
          <p:nvPr/>
        </p:nvSpPr>
        <p:spPr>
          <a:xfrm>
            <a:off x="5972175" y="755374"/>
            <a:ext cx="142875" cy="287778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33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526</Words>
  <Application>Microsoft Office PowerPoint</Application>
  <PresentationFormat>Widescreen</PresentationFormat>
  <Paragraphs>138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Source Sans Pro</vt:lpstr>
      <vt:lpstr>Source Sans Pro Black</vt:lpstr>
      <vt:lpstr>Office Theme</vt:lpstr>
      <vt:lpstr>Worksheet</vt:lpstr>
      <vt:lpstr>August 2026 Electrical Testing Plan</vt:lpstr>
      <vt:lpstr>August 2026 Electrical Testing Plan (Island Mode)</vt:lpstr>
      <vt:lpstr>Agenda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Timeline </vt:lpstr>
      <vt:lpstr>Questions </vt:lpstr>
    </vt:vector>
  </TitlesOfParts>
  <Company>University of Oregon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 Mital</dc:creator>
  <cp:lastModifiedBy>LeAnna Pitts</cp:lastModifiedBy>
  <cp:revision>4</cp:revision>
  <dcterms:created xsi:type="dcterms:W3CDTF">2025-11-26T22:45:10Z</dcterms:created>
  <dcterms:modified xsi:type="dcterms:W3CDTF">2026-05-14T17:39:20Z</dcterms:modified>
</cp:coreProperties>
</file>