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72" r:id="rId2"/>
    <p:sldId id="266" r:id="rId3"/>
    <p:sldId id="271" r:id="rId4"/>
    <p:sldId id="269" r:id="rId5"/>
    <p:sldId id="27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5B8D54-93E1-4910-BE84-6B58B830BD22}" v="487" dt="2025-10-13T19:38:14.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06" autoAdjust="0"/>
    <p:restoredTop sz="87836" autoAdjust="0"/>
  </p:normalViewPr>
  <p:slideViewPr>
    <p:cSldViewPr>
      <p:cViewPr varScale="1">
        <p:scale>
          <a:sx n="82" d="100"/>
          <a:sy n="82" d="100"/>
        </p:scale>
        <p:origin x="186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Stuckmeyer" userId="7fd12cdc-a1ad-4775-b6ce-f92ed5175ba9" providerId="ADAL" clId="{685B8D54-93E1-4910-BE84-6B58B830BD22}"/>
    <pc:docChg chg="undo custSel addSld delSld modSld sldOrd">
      <pc:chgData name="Steve Stuckmeyer" userId="7fd12cdc-a1ad-4775-b6ce-f92ed5175ba9" providerId="ADAL" clId="{685B8D54-93E1-4910-BE84-6B58B830BD22}" dt="2025-10-13T21:18:14.026" v="695" actId="1076"/>
      <pc:docMkLst>
        <pc:docMk/>
      </pc:docMkLst>
      <pc:sldChg chg="del">
        <pc:chgData name="Steve Stuckmeyer" userId="7fd12cdc-a1ad-4775-b6ce-f92ed5175ba9" providerId="ADAL" clId="{685B8D54-93E1-4910-BE84-6B58B830BD22}" dt="2025-10-08T16:22:04.335" v="7" actId="2696"/>
        <pc:sldMkLst>
          <pc:docMk/>
          <pc:sldMk cId="2698926655" sldId="265"/>
        </pc:sldMkLst>
      </pc:sldChg>
      <pc:sldChg chg="modNotesTx">
        <pc:chgData name="Steve Stuckmeyer" userId="7fd12cdc-a1ad-4775-b6ce-f92ed5175ba9" providerId="ADAL" clId="{685B8D54-93E1-4910-BE84-6B58B830BD22}" dt="2025-10-13T19:33:47.504" v="647" actId="20577"/>
        <pc:sldMkLst>
          <pc:docMk/>
          <pc:sldMk cId="52139212" sldId="266"/>
        </pc:sldMkLst>
      </pc:sldChg>
      <pc:sldChg chg="del">
        <pc:chgData name="Steve Stuckmeyer" userId="7fd12cdc-a1ad-4775-b6ce-f92ed5175ba9" providerId="ADAL" clId="{685B8D54-93E1-4910-BE84-6B58B830BD22}" dt="2025-10-08T16:41:55.806" v="141" actId="2696"/>
        <pc:sldMkLst>
          <pc:docMk/>
          <pc:sldMk cId="3784350673" sldId="268"/>
        </pc:sldMkLst>
      </pc:sldChg>
      <pc:sldChg chg="addSp delSp modSp add mod modNotesTx">
        <pc:chgData name="Steve Stuckmeyer" userId="7fd12cdc-a1ad-4775-b6ce-f92ed5175ba9" providerId="ADAL" clId="{685B8D54-93E1-4910-BE84-6B58B830BD22}" dt="2025-10-13T19:40:42.096" v="667" actId="14100"/>
        <pc:sldMkLst>
          <pc:docMk/>
          <pc:sldMk cId="4110119713" sldId="269"/>
        </pc:sldMkLst>
        <pc:grpChg chg="mod">
          <ac:chgData name="Steve Stuckmeyer" userId="7fd12cdc-a1ad-4775-b6ce-f92ed5175ba9" providerId="ADAL" clId="{685B8D54-93E1-4910-BE84-6B58B830BD22}" dt="2025-10-08T16:20:34.889" v="2" actId="1076"/>
          <ac:grpSpMkLst>
            <pc:docMk/>
            <pc:sldMk cId="4110119713" sldId="269"/>
            <ac:grpSpMk id="4" creationId="{7415652E-2668-1429-2A52-6EA0D5D565A3}"/>
          </ac:grpSpMkLst>
        </pc:grpChg>
        <pc:picChg chg="add mod">
          <ac:chgData name="Steve Stuckmeyer" userId="7fd12cdc-a1ad-4775-b6ce-f92ed5175ba9" providerId="ADAL" clId="{685B8D54-93E1-4910-BE84-6B58B830BD22}" dt="2025-10-13T19:38:22.081" v="658" actId="1076"/>
          <ac:picMkLst>
            <pc:docMk/>
            <pc:sldMk cId="4110119713" sldId="269"/>
            <ac:picMk id="2" creationId="{B3587519-8CAF-5BF6-C2C3-79797FBA7191}"/>
          </ac:picMkLst>
        </pc:picChg>
        <pc:picChg chg="add mod modCrop">
          <ac:chgData name="Steve Stuckmeyer" userId="7fd12cdc-a1ad-4775-b6ce-f92ed5175ba9" providerId="ADAL" clId="{685B8D54-93E1-4910-BE84-6B58B830BD22}" dt="2025-10-13T19:37:53.306" v="655" actId="1076"/>
          <ac:picMkLst>
            <pc:docMk/>
            <pc:sldMk cId="4110119713" sldId="269"/>
            <ac:picMk id="3" creationId="{42520E12-FD76-512C-9EC8-A53BA6C6D6CA}"/>
          </ac:picMkLst>
        </pc:picChg>
        <pc:cxnChg chg="add mod">
          <ac:chgData name="Steve Stuckmeyer" userId="7fd12cdc-a1ad-4775-b6ce-f92ed5175ba9" providerId="ADAL" clId="{685B8D54-93E1-4910-BE84-6B58B830BD22}" dt="2025-10-13T19:40:42.096" v="667" actId="14100"/>
          <ac:cxnSpMkLst>
            <pc:docMk/>
            <pc:sldMk cId="4110119713" sldId="269"/>
            <ac:cxnSpMk id="9" creationId="{56052A1D-3DB7-1B20-00B6-AD34C3F09BB6}"/>
          </ac:cxnSpMkLst>
        </pc:cxnChg>
        <pc:cxnChg chg="add mod">
          <ac:chgData name="Steve Stuckmeyer" userId="7fd12cdc-a1ad-4775-b6ce-f92ed5175ba9" providerId="ADAL" clId="{685B8D54-93E1-4910-BE84-6B58B830BD22}" dt="2025-10-13T19:40:37.629" v="666" actId="14100"/>
          <ac:cxnSpMkLst>
            <pc:docMk/>
            <pc:sldMk cId="4110119713" sldId="269"/>
            <ac:cxnSpMk id="12" creationId="{62AE6F15-B8D5-DDD7-6928-C9C44A4A4F62}"/>
          </ac:cxnSpMkLst>
        </pc:cxnChg>
      </pc:sldChg>
      <pc:sldChg chg="addSp delSp modSp add del mod ord modNotesTx">
        <pc:chgData name="Steve Stuckmeyer" userId="7fd12cdc-a1ad-4775-b6ce-f92ed5175ba9" providerId="ADAL" clId="{685B8D54-93E1-4910-BE84-6B58B830BD22}" dt="2025-10-13T19:38:54.476" v="659" actId="2696"/>
        <pc:sldMkLst>
          <pc:docMk/>
          <pc:sldMk cId="3608765918" sldId="270"/>
        </pc:sldMkLst>
        <pc:picChg chg="add del mod">
          <ac:chgData name="Steve Stuckmeyer" userId="7fd12cdc-a1ad-4775-b6ce-f92ed5175ba9" providerId="ADAL" clId="{685B8D54-93E1-4910-BE84-6B58B830BD22}" dt="2025-10-13T19:38:00.328" v="656" actId="21"/>
          <ac:picMkLst>
            <pc:docMk/>
            <pc:sldMk cId="3608765918" sldId="270"/>
            <ac:picMk id="8" creationId="{FB670478-AAFF-BE48-0F3D-BD9B0E142CA5}"/>
          </ac:picMkLst>
        </pc:picChg>
      </pc:sldChg>
      <pc:sldChg chg="addSp delSp modSp add mod ord modNotesTx">
        <pc:chgData name="Steve Stuckmeyer" userId="7fd12cdc-a1ad-4775-b6ce-f92ed5175ba9" providerId="ADAL" clId="{685B8D54-93E1-4910-BE84-6B58B830BD22}" dt="2025-10-13T21:16:40.934" v="669"/>
        <pc:sldMkLst>
          <pc:docMk/>
          <pc:sldMk cId="315224175" sldId="271"/>
        </pc:sldMkLst>
        <pc:grpChg chg="mod">
          <ac:chgData name="Steve Stuckmeyer" userId="7fd12cdc-a1ad-4775-b6ce-f92ed5175ba9" providerId="ADAL" clId="{685B8D54-93E1-4910-BE84-6B58B830BD22}" dt="2025-10-08T16:38:03.688" v="118" actId="14100"/>
          <ac:grpSpMkLst>
            <pc:docMk/>
            <pc:sldMk cId="315224175" sldId="271"/>
            <ac:grpSpMk id="4" creationId="{6066EBDC-7844-B70A-9B57-494E1AD04A87}"/>
          </ac:grpSpMkLst>
        </pc:grpChg>
        <pc:picChg chg="add mod">
          <ac:chgData name="Steve Stuckmeyer" userId="7fd12cdc-a1ad-4775-b6ce-f92ed5175ba9" providerId="ADAL" clId="{685B8D54-93E1-4910-BE84-6B58B830BD22}" dt="2025-10-08T17:35:39.786" v="146" actId="1076"/>
          <ac:picMkLst>
            <pc:docMk/>
            <pc:sldMk cId="315224175" sldId="271"/>
            <ac:picMk id="3" creationId="{5E128E9C-E373-94E4-F4F1-0BC4CC6726CE}"/>
          </ac:picMkLst>
        </pc:picChg>
        <pc:picChg chg="add mod">
          <ac:chgData name="Steve Stuckmeyer" userId="7fd12cdc-a1ad-4775-b6ce-f92ed5175ba9" providerId="ADAL" clId="{685B8D54-93E1-4910-BE84-6B58B830BD22}" dt="2025-10-08T17:38:23.175" v="162" actId="1076"/>
          <ac:picMkLst>
            <pc:docMk/>
            <pc:sldMk cId="315224175" sldId="271"/>
            <ac:picMk id="13" creationId="{1E2AE69D-4653-14A5-47EF-251236E95020}"/>
          </ac:picMkLst>
        </pc:picChg>
      </pc:sldChg>
      <pc:sldChg chg="addSp delSp modSp add mod ord modNotesTx">
        <pc:chgData name="Steve Stuckmeyer" userId="7fd12cdc-a1ad-4775-b6ce-f92ed5175ba9" providerId="ADAL" clId="{685B8D54-93E1-4910-BE84-6B58B830BD22}" dt="2025-10-13T19:34:12.269" v="648" actId="6549"/>
        <pc:sldMkLst>
          <pc:docMk/>
          <pc:sldMk cId="584445138" sldId="272"/>
        </pc:sldMkLst>
        <pc:grpChg chg="mod">
          <ac:chgData name="Steve Stuckmeyer" userId="7fd12cdc-a1ad-4775-b6ce-f92ed5175ba9" providerId="ADAL" clId="{685B8D54-93E1-4910-BE84-6B58B830BD22}" dt="2025-10-08T16:38:37.401" v="128" actId="1076"/>
          <ac:grpSpMkLst>
            <pc:docMk/>
            <pc:sldMk cId="584445138" sldId="272"/>
            <ac:grpSpMk id="4" creationId="{DEC58EEF-37BB-C152-A883-6965E21D5E07}"/>
          </ac:grpSpMkLst>
        </pc:grpChg>
        <pc:picChg chg="add mod">
          <ac:chgData name="Steve Stuckmeyer" userId="7fd12cdc-a1ad-4775-b6ce-f92ed5175ba9" providerId="ADAL" clId="{685B8D54-93E1-4910-BE84-6B58B830BD22}" dt="2025-10-08T16:41:16.951" v="136" actId="692"/>
          <ac:picMkLst>
            <pc:docMk/>
            <pc:sldMk cId="584445138" sldId="272"/>
            <ac:picMk id="9" creationId="{1CD40708-C53B-40F6-2E1A-DAA7C5F6BBC0}"/>
          </ac:picMkLst>
        </pc:picChg>
      </pc:sldChg>
      <pc:sldChg chg="addSp delSp modSp add mod ord modClrScheme chgLayout">
        <pc:chgData name="Steve Stuckmeyer" userId="7fd12cdc-a1ad-4775-b6ce-f92ed5175ba9" providerId="ADAL" clId="{685B8D54-93E1-4910-BE84-6B58B830BD22}" dt="2025-10-13T21:18:14.026" v="695" actId="1076"/>
        <pc:sldMkLst>
          <pc:docMk/>
          <pc:sldMk cId="2924729413" sldId="273"/>
        </pc:sldMkLst>
        <pc:spChg chg="add mod ord">
          <ac:chgData name="Steve Stuckmeyer" userId="7fd12cdc-a1ad-4775-b6ce-f92ed5175ba9" providerId="ADAL" clId="{685B8D54-93E1-4910-BE84-6B58B830BD22}" dt="2025-10-13T21:18:02.111" v="694" actId="255"/>
          <ac:spMkLst>
            <pc:docMk/>
            <pc:sldMk cId="2924729413" sldId="273"/>
            <ac:spMk id="2" creationId="{17024D34-8AB4-037A-B1E3-B037EDE667DA}"/>
          </ac:spMkLst>
        </pc:spChg>
        <pc:spChg chg="add del mod ord">
          <ac:chgData name="Steve Stuckmeyer" userId="7fd12cdc-a1ad-4775-b6ce-f92ed5175ba9" providerId="ADAL" clId="{685B8D54-93E1-4910-BE84-6B58B830BD22}" dt="2025-10-13T21:17:23.522" v="675" actId="478"/>
          <ac:spMkLst>
            <pc:docMk/>
            <pc:sldMk cId="2924729413" sldId="273"/>
            <ac:spMk id="3" creationId="{11FE10DA-3E53-48B4-13D7-E8E2FB1C9D5C}"/>
          </ac:spMkLst>
        </pc:spChg>
        <pc:grpChg chg="mod">
          <ac:chgData name="Steve Stuckmeyer" userId="7fd12cdc-a1ad-4775-b6ce-f92ed5175ba9" providerId="ADAL" clId="{685B8D54-93E1-4910-BE84-6B58B830BD22}" dt="2025-10-13T21:18:14.026" v="695" actId="1076"/>
          <ac:grpSpMkLst>
            <pc:docMk/>
            <pc:sldMk cId="2924729413" sldId="273"/>
            <ac:grpSpMk id="4" creationId="{DF9E3104-446D-1D5A-4454-C5BB7C211AC6}"/>
          </ac:grpSpMkLst>
        </pc:grpChg>
        <pc:picChg chg="del">
          <ac:chgData name="Steve Stuckmeyer" userId="7fd12cdc-a1ad-4775-b6ce-f92ed5175ba9" providerId="ADAL" clId="{685B8D54-93E1-4910-BE84-6B58B830BD22}" dt="2025-10-13T21:17:08.309" v="673" actId="478"/>
          <ac:picMkLst>
            <pc:docMk/>
            <pc:sldMk cId="2924729413" sldId="273"/>
            <ac:picMk id="9" creationId="{3D3FAFEF-9E29-E3ED-8376-5870A6E23A1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70A2B8-3DE3-4D67-8D9C-32B1A0458F9A}" type="datetimeFigureOut">
              <a:rPr lang="en-US" smtClean="0"/>
              <a:t>10/15/2025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FC277-C88C-4324-9FBD-D610FD787610}" type="slidenum">
              <a:rPr lang="en-US" smtClean="0"/>
              <a:t>‹#›</a:t>
            </a:fld>
            <a:endParaRPr lang="en-US"/>
          </a:p>
        </p:txBody>
      </p:sp>
    </p:spTree>
    <p:extLst>
      <p:ext uri="{BB962C8B-B14F-4D97-AF65-F5344CB8AC3E}">
        <p14:creationId xmlns:p14="http://schemas.microsoft.com/office/powerpoint/2010/main" val="122001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17A55-B6F5-8A4B-76C8-F4E19B1E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88F8EE-F28E-2C69-F329-706D05B0EF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FC46D6-A007-FA0B-5A33-D11EEAF1A9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F69AA3-52CC-455B-37E3-D018C88E12A9}"/>
              </a:ext>
            </a:extLst>
          </p:cNvPr>
          <p:cNvSpPr>
            <a:spLocks noGrp="1"/>
          </p:cNvSpPr>
          <p:nvPr>
            <p:ph type="sldNum" sz="quarter" idx="10"/>
          </p:nvPr>
        </p:nvSpPr>
        <p:spPr/>
        <p:txBody>
          <a:bodyPr/>
          <a:lstStyle/>
          <a:p>
            <a:fld id="{F14FC277-C88C-4324-9FBD-D610FD787610}" type="slidenum">
              <a:rPr lang="en-US" smtClean="0"/>
              <a:t>1</a:t>
            </a:fld>
            <a:endParaRPr lang="en-US"/>
          </a:p>
        </p:txBody>
      </p:sp>
    </p:spTree>
    <p:extLst>
      <p:ext uri="{BB962C8B-B14F-4D97-AF65-F5344CB8AC3E}">
        <p14:creationId xmlns:p14="http://schemas.microsoft.com/office/powerpoint/2010/main" val="153702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~4000</a:t>
            </a:r>
            <a:r>
              <a:rPr lang="en-US" baseline="0" dirty="0"/>
              <a:t> sq ft, spread over 5 buildings and a mile of distance.</a:t>
            </a:r>
          </a:p>
          <a:p>
            <a:endParaRPr lang="en-US" baseline="0" dirty="0"/>
          </a:p>
          <a:p>
            <a:pPr marL="342900" indent="-342900">
              <a:buFont typeface="Arial" panose="020B0604020202020204" pitchFamily="34" charset="0"/>
              <a:buChar char="•"/>
            </a:pPr>
            <a:r>
              <a:rPr lang="en-US" sz="1200" dirty="0">
                <a:latin typeface="Calibri" pitchFamily="34" charset="0"/>
              </a:rPr>
              <a:t>Typical annual average of 30,000 </a:t>
            </a:r>
            <a:r>
              <a:rPr lang="en-US" sz="1200" dirty="0" err="1">
                <a:latin typeface="Calibri" pitchFamily="34" charset="0"/>
              </a:rPr>
              <a:t>lbs</a:t>
            </a:r>
            <a:r>
              <a:rPr lang="en-US" sz="1200" dirty="0">
                <a:latin typeface="Calibri" pitchFamily="34" charset="0"/>
              </a:rPr>
              <a:t> chemical material and 12,000 to 40,000 </a:t>
            </a:r>
            <a:r>
              <a:rPr lang="en-US" sz="1200" dirty="0" err="1">
                <a:latin typeface="Calibri" pitchFamily="34" charset="0"/>
              </a:rPr>
              <a:t>lbs</a:t>
            </a:r>
            <a:r>
              <a:rPr lang="en-US" sz="1200" dirty="0">
                <a:latin typeface="Calibri" pitchFamily="34" charset="0"/>
              </a:rPr>
              <a:t> biohazardous material moving through Onyx Facility. Range on annual total regulated waste handled all operations is 40,000 to 100,000 lbs. Largest recurring institutional contributor of regulated waste is research and teaching laboratories + College of Design, then CPFM, then Housing Facilities.</a:t>
            </a:r>
          </a:p>
          <a:p>
            <a:pPr marL="342900" indent="-342900">
              <a:buFont typeface="Arial" panose="020B0604020202020204" pitchFamily="34" charset="0"/>
              <a:buChar char="•"/>
            </a:pPr>
            <a:r>
              <a:rPr lang="en-US" sz="1200" dirty="0">
                <a:latin typeface="Calibri" pitchFamily="34" charset="0"/>
              </a:rPr>
              <a:t>Central nature of EHS/Onyx facility creates efficiencies that minimize staffing and S&amp;S requirements</a:t>
            </a:r>
          </a:p>
          <a:p>
            <a:pPr marL="342900" indent="-342900">
              <a:buFont typeface="Arial" panose="020B0604020202020204" pitchFamily="34" charset="0"/>
              <a:buChar char="•"/>
            </a:pPr>
            <a:r>
              <a:rPr lang="en-US" sz="1200" dirty="0">
                <a:latin typeface="Calibri" pitchFamily="34" charset="0"/>
              </a:rPr>
              <a:t>Operations provided by 3 personnel: 1 manager and 2 classified staff</a:t>
            </a:r>
          </a:p>
        </p:txBody>
      </p:sp>
      <p:sp>
        <p:nvSpPr>
          <p:cNvPr id="4" name="Slide Number Placeholder 3"/>
          <p:cNvSpPr>
            <a:spLocks noGrp="1"/>
          </p:cNvSpPr>
          <p:nvPr>
            <p:ph type="sldNum" sz="quarter" idx="10"/>
          </p:nvPr>
        </p:nvSpPr>
        <p:spPr/>
        <p:txBody>
          <a:bodyPr/>
          <a:lstStyle/>
          <a:p>
            <a:fld id="{F14FC277-C88C-4324-9FBD-D610FD787610}" type="slidenum">
              <a:rPr lang="en-US" smtClean="0"/>
              <a:t>2</a:t>
            </a:fld>
            <a:endParaRPr lang="en-US"/>
          </a:p>
        </p:txBody>
      </p:sp>
    </p:spTree>
    <p:extLst>
      <p:ext uri="{BB962C8B-B14F-4D97-AF65-F5344CB8AC3E}">
        <p14:creationId xmlns:p14="http://schemas.microsoft.com/office/powerpoint/2010/main" val="3466826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F772A-4E49-2463-9544-C7203F887F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10E6CE-1B31-B638-29CB-E53E5EADC2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C90BD0-7F19-215E-16D0-1D892E092E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20C0C7-D2A0-795E-F019-4C8862188D11}"/>
              </a:ext>
            </a:extLst>
          </p:cNvPr>
          <p:cNvSpPr>
            <a:spLocks noGrp="1"/>
          </p:cNvSpPr>
          <p:nvPr>
            <p:ph type="sldNum" sz="quarter" idx="10"/>
          </p:nvPr>
        </p:nvSpPr>
        <p:spPr/>
        <p:txBody>
          <a:bodyPr/>
          <a:lstStyle/>
          <a:p>
            <a:fld id="{F14FC277-C88C-4324-9FBD-D610FD787610}" type="slidenum">
              <a:rPr lang="en-US" smtClean="0"/>
              <a:t>3</a:t>
            </a:fld>
            <a:endParaRPr lang="en-US"/>
          </a:p>
        </p:txBody>
      </p:sp>
    </p:spTree>
    <p:extLst>
      <p:ext uri="{BB962C8B-B14F-4D97-AF65-F5344CB8AC3E}">
        <p14:creationId xmlns:p14="http://schemas.microsoft.com/office/powerpoint/2010/main" val="742518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81AB1-0256-AF66-224E-FE7D08CCE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F773A-3CAB-3260-B578-D5C308431E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330663-44BD-250F-1183-4461A8EE11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7BCF5B-C89D-6872-F639-847540A7BE33}"/>
              </a:ext>
            </a:extLst>
          </p:cNvPr>
          <p:cNvSpPr>
            <a:spLocks noGrp="1"/>
          </p:cNvSpPr>
          <p:nvPr>
            <p:ph type="sldNum" sz="quarter" idx="10"/>
          </p:nvPr>
        </p:nvSpPr>
        <p:spPr/>
        <p:txBody>
          <a:bodyPr/>
          <a:lstStyle/>
          <a:p>
            <a:fld id="{F14FC277-C88C-4324-9FBD-D610FD787610}" type="slidenum">
              <a:rPr lang="en-US" smtClean="0"/>
              <a:t>4</a:t>
            </a:fld>
            <a:endParaRPr lang="en-US"/>
          </a:p>
        </p:txBody>
      </p:sp>
    </p:spTree>
    <p:extLst>
      <p:ext uri="{BB962C8B-B14F-4D97-AF65-F5344CB8AC3E}">
        <p14:creationId xmlns:p14="http://schemas.microsoft.com/office/powerpoint/2010/main" val="3063623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97E99-C8AB-647A-27C4-6439DF683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2F57AC-1C6A-DC48-6C1F-35A9491D55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64A2B-A5DB-1660-E7F5-C0A1782264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F28228-8380-F6AB-F5D8-AEFBDBBDC5D1}"/>
              </a:ext>
            </a:extLst>
          </p:cNvPr>
          <p:cNvSpPr>
            <a:spLocks noGrp="1"/>
          </p:cNvSpPr>
          <p:nvPr>
            <p:ph type="sldNum" sz="quarter" idx="10"/>
          </p:nvPr>
        </p:nvSpPr>
        <p:spPr/>
        <p:txBody>
          <a:bodyPr/>
          <a:lstStyle/>
          <a:p>
            <a:fld id="{F14FC277-C88C-4324-9FBD-D610FD787610}" type="slidenum">
              <a:rPr lang="en-US" smtClean="0"/>
              <a:t>5</a:t>
            </a:fld>
            <a:endParaRPr lang="en-US"/>
          </a:p>
        </p:txBody>
      </p:sp>
    </p:spTree>
    <p:extLst>
      <p:ext uri="{BB962C8B-B14F-4D97-AF65-F5344CB8AC3E}">
        <p14:creationId xmlns:p14="http://schemas.microsoft.com/office/powerpoint/2010/main" val="774617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89E746-6189-42F4-90F6-5458F5694E2A}"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C2DA7-0AFA-4CA8-8D63-C16741FBC8D3}" type="slidenum">
              <a:rPr lang="en-US" smtClean="0"/>
              <a:t>‹#›</a:t>
            </a:fld>
            <a:endParaRPr lang="en-US"/>
          </a:p>
        </p:txBody>
      </p:sp>
    </p:spTree>
    <p:extLst>
      <p:ext uri="{BB962C8B-B14F-4D97-AF65-F5344CB8AC3E}">
        <p14:creationId xmlns:p14="http://schemas.microsoft.com/office/powerpoint/2010/main" val="268839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9E746-6189-42F4-90F6-5458F5694E2A}"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C2DA7-0AFA-4CA8-8D63-C16741FBC8D3}" type="slidenum">
              <a:rPr lang="en-US" smtClean="0"/>
              <a:t>‹#›</a:t>
            </a:fld>
            <a:endParaRPr lang="en-US"/>
          </a:p>
        </p:txBody>
      </p:sp>
    </p:spTree>
    <p:extLst>
      <p:ext uri="{BB962C8B-B14F-4D97-AF65-F5344CB8AC3E}">
        <p14:creationId xmlns:p14="http://schemas.microsoft.com/office/powerpoint/2010/main" val="68933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9E746-6189-42F4-90F6-5458F5694E2A}"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C2DA7-0AFA-4CA8-8D63-C16741FBC8D3}" type="slidenum">
              <a:rPr lang="en-US" smtClean="0"/>
              <a:t>‹#›</a:t>
            </a:fld>
            <a:endParaRPr lang="en-US"/>
          </a:p>
        </p:txBody>
      </p:sp>
    </p:spTree>
    <p:extLst>
      <p:ext uri="{BB962C8B-B14F-4D97-AF65-F5344CB8AC3E}">
        <p14:creationId xmlns:p14="http://schemas.microsoft.com/office/powerpoint/2010/main" val="19710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9E746-6189-42F4-90F6-5458F5694E2A}"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C2DA7-0AFA-4CA8-8D63-C16741FBC8D3}" type="slidenum">
              <a:rPr lang="en-US" smtClean="0"/>
              <a:t>‹#›</a:t>
            </a:fld>
            <a:endParaRPr lang="en-US"/>
          </a:p>
        </p:txBody>
      </p:sp>
    </p:spTree>
    <p:extLst>
      <p:ext uri="{BB962C8B-B14F-4D97-AF65-F5344CB8AC3E}">
        <p14:creationId xmlns:p14="http://schemas.microsoft.com/office/powerpoint/2010/main" val="3653916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89E746-6189-42F4-90F6-5458F5694E2A}"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C2DA7-0AFA-4CA8-8D63-C16741FBC8D3}" type="slidenum">
              <a:rPr lang="en-US" smtClean="0"/>
              <a:t>‹#›</a:t>
            </a:fld>
            <a:endParaRPr lang="en-US"/>
          </a:p>
        </p:txBody>
      </p:sp>
    </p:spTree>
    <p:extLst>
      <p:ext uri="{BB962C8B-B14F-4D97-AF65-F5344CB8AC3E}">
        <p14:creationId xmlns:p14="http://schemas.microsoft.com/office/powerpoint/2010/main" val="4057403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89E746-6189-42F4-90F6-5458F5694E2A}"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C2DA7-0AFA-4CA8-8D63-C16741FBC8D3}" type="slidenum">
              <a:rPr lang="en-US" smtClean="0"/>
              <a:t>‹#›</a:t>
            </a:fld>
            <a:endParaRPr lang="en-US"/>
          </a:p>
        </p:txBody>
      </p:sp>
    </p:spTree>
    <p:extLst>
      <p:ext uri="{BB962C8B-B14F-4D97-AF65-F5344CB8AC3E}">
        <p14:creationId xmlns:p14="http://schemas.microsoft.com/office/powerpoint/2010/main" val="1130778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89E746-6189-42F4-90F6-5458F5694E2A}" type="datetimeFigureOut">
              <a:rPr lang="en-US" smtClean="0"/>
              <a:t>10/15/2025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C2DA7-0AFA-4CA8-8D63-C16741FBC8D3}" type="slidenum">
              <a:rPr lang="en-US" smtClean="0"/>
              <a:t>‹#›</a:t>
            </a:fld>
            <a:endParaRPr lang="en-US"/>
          </a:p>
        </p:txBody>
      </p:sp>
    </p:spTree>
    <p:extLst>
      <p:ext uri="{BB962C8B-B14F-4D97-AF65-F5344CB8AC3E}">
        <p14:creationId xmlns:p14="http://schemas.microsoft.com/office/powerpoint/2010/main" val="315044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89E746-6189-42F4-90F6-5458F5694E2A}" type="datetimeFigureOut">
              <a:rPr lang="en-US" smtClean="0"/>
              <a:t>10/15/2025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C2DA7-0AFA-4CA8-8D63-C16741FBC8D3}" type="slidenum">
              <a:rPr lang="en-US" smtClean="0"/>
              <a:t>‹#›</a:t>
            </a:fld>
            <a:endParaRPr lang="en-US"/>
          </a:p>
        </p:txBody>
      </p:sp>
    </p:spTree>
    <p:extLst>
      <p:ext uri="{BB962C8B-B14F-4D97-AF65-F5344CB8AC3E}">
        <p14:creationId xmlns:p14="http://schemas.microsoft.com/office/powerpoint/2010/main" val="1979131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9E746-6189-42F4-90F6-5458F5694E2A}" type="datetimeFigureOut">
              <a:rPr lang="en-US" smtClean="0"/>
              <a:t>10/15/2025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C2DA7-0AFA-4CA8-8D63-C16741FBC8D3}" type="slidenum">
              <a:rPr lang="en-US" smtClean="0"/>
              <a:t>‹#›</a:t>
            </a:fld>
            <a:endParaRPr lang="en-US"/>
          </a:p>
        </p:txBody>
      </p:sp>
    </p:spTree>
    <p:extLst>
      <p:ext uri="{BB962C8B-B14F-4D97-AF65-F5344CB8AC3E}">
        <p14:creationId xmlns:p14="http://schemas.microsoft.com/office/powerpoint/2010/main" val="3972659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89E746-6189-42F4-90F6-5458F5694E2A}"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C2DA7-0AFA-4CA8-8D63-C16741FBC8D3}" type="slidenum">
              <a:rPr lang="en-US" smtClean="0"/>
              <a:t>‹#›</a:t>
            </a:fld>
            <a:endParaRPr lang="en-US"/>
          </a:p>
        </p:txBody>
      </p:sp>
    </p:spTree>
    <p:extLst>
      <p:ext uri="{BB962C8B-B14F-4D97-AF65-F5344CB8AC3E}">
        <p14:creationId xmlns:p14="http://schemas.microsoft.com/office/powerpoint/2010/main" val="2130642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89E746-6189-42F4-90F6-5458F5694E2A}"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C2DA7-0AFA-4CA8-8D63-C16741FBC8D3}" type="slidenum">
              <a:rPr lang="en-US" smtClean="0"/>
              <a:t>‹#›</a:t>
            </a:fld>
            <a:endParaRPr lang="en-US"/>
          </a:p>
        </p:txBody>
      </p:sp>
    </p:spTree>
    <p:extLst>
      <p:ext uri="{BB962C8B-B14F-4D97-AF65-F5344CB8AC3E}">
        <p14:creationId xmlns:p14="http://schemas.microsoft.com/office/powerpoint/2010/main" val="125031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9E746-6189-42F4-90F6-5458F5694E2A}" type="datetimeFigureOut">
              <a:rPr lang="en-US" smtClean="0"/>
              <a:t>10/15/2025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C2DA7-0AFA-4CA8-8D63-C16741FBC8D3}" type="slidenum">
              <a:rPr lang="en-US" smtClean="0"/>
              <a:t>‹#›</a:t>
            </a:fld>
            <a:endParaRPr lang="en-US"/>
          </a:p>
        </p:txBody>
      </p:sp>
    </p:spTree>
    <p:extLst>
      <p:ext uri="{BB962C8B-B14F-4D97-AF65-F5344CB8AC3E}">
        <p14:creationId xmlns:p14="http://schemas.microsoft.com/office/powerpoint/2010/main" val="3959140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tmp"/></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tmp"/><Relationship Id="rId4" Type="http://schemas.openxmlformats.org/officeDocument/2006/relationships/image" Target="../media/image4.tmp"/></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tmp"/></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CBF22-CD6A-7A6E-1F7C-38175A5B0C8A}"/>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DEC58EEF-37BB-C152-A883-6965E21D5E07}"/>
              </a:ext>
            </a:extLst>
          </p:cNvPr>
          <p:cNvGrpSpPr/>
          <p:nvPr/>
        </p:nvGrpSpPr>
        <p:grpSpPr>
          <a:xfrm>
            <a:off x="76200" y="-30480"/>
            <a:ext cx="9144000" cy="4102689"/>
            <a:chOff x="0" y="-1"/>
            <a:chExt cx="9144000" cy="4102689"/>
          </a:xfrm>
        </p:grpSpPr>
        <p:sp>
          <p:nvSpPr>
            <p:cNvPr id="5" name="Rectangle 4">
              <a:extLst>
                <a:ext uri="{FF2B5EF4-FFF2-40B4-BE49-F238E27FC236}">
                  <a16:creationId xmlns:a16="http://schemas.microsoft.com/office/drawing/2014/main" id="{8B63FB86-74DE-C3CA-F3F2-C330C93442A2}"/>
                </a:ext>
              </a:extLst>
            </p:cNvPr>
            <p:cNvSpPr/>
            <p:nvPr/>
          </p:nvSpPr>
          <p:spPr>
            <a:xfrm>
              <a:off x="0" y="-1"/>
              <a:ext cx="9144000" cy="4102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O_Signature_4c.jpg">
              <a:extLst>
                <a:ext uri="{FF2B5EF4-FFF2-40B4-BE49-F238E27FC236}">
                  <a16:creationId xmlns:a16="http://schemas.microsoft.com/office/drawing/2014/main" id="{34D84D40-9CA4-2B2F-5A38-AAA6025E1671}"/>
                </a:ext>
              </a:extLst>
            </p:cNvPr>
            <p:cNvPicPr>
              <a:picLocks noChangeAspect="1"/>
            </p:cNvPicPr>
            <p:nvPr/>
          </p:nvPicPr>
          <p:blipFill>
            <a:blip r:embed="rId3"/>
            <a:stretch>
              <a:fillRect/>
            </a:stretch>
          </p:blipFill>
          <p:spPr>
            <a:xfrm>
              <a:off x="228600" y="215003"/>
              <a:ext cx="2239804" cy="398014"/>
            </a:xfrm>
            <a:prstGeom prst="rect">
              <a:avLst/>
            </a:prstGeom>
          </p:spPr>
        </p:pic>
        <p:sp>
          <p:nvSpPr>
            <p:cNvPr id="7" name="TextBox 6">
              <a:extLst>
                <a:ext uri="{FF2B5EF4-FFF2-40B4-BE49-F238E27FC236}">
                  <a16:creationId xmlns:a16="http://schemas.microsoft.com/office/drawing/2014/main" id="{BEC6CE83-1816-1DC7-0520-CCC510751FA6}"/>
                </a:ext>
              </a:extLst>
            </p:cNvPr>
            <p:cNvSpPr txBox="1"/>
            <p:nvPr/>
          </p:nvSpPr>
          <p:spPr>
            <a:xfrm>
              <a:off x="6323718" y="152400"/>
              <a:ext cx="2667882" cy="523220"/>
            </a:xfrm>
            <a:prstGeom prst="rect">
              <a:avLst/>
            </a:prstGeom>
            <a:noFill/>
          </p:spPr>
          <p:txBody>
            <a:bodyPr wrap="square" rtlCol="0">
              <a:spAutoFit/>
            </a:bodyPr>
            <a:lstStyle/>
            <a:p>
              <a:r>
                <a:rPr lang="en-US" sz="1400" dirty="0">
                  <a:solidFill>
                    <a:schemeClr val="bg1">
                      <a:lumMod val="65000"/>
                    </a:schemeClr>
                  </a:solidFill>
                  <a:latin typeface="Akzidenz Grotesk BE Bold"/>
                  <a:cs typeface="Akzidenz Grotesk BE Bold"/>
                </a:rPr>
                <a:t>Safety and Risk Services</a:t>
              </a:r>
            </a:p>
            <a:p>
              <a:r>
                <a:rPr lang="en-US" sz="1400" dirty="0">
                  <a:solidFill>
                    <a:srgbClr val="005334"/>
                  </a:solidFill>
                  <a:latin typeface="Akzidenz Grotesk BE Bold"/>
                  <a:cs typeface="Akzidenz Grotesk BE Bold"/>
                </a:rPr>
                <a:t>Environmental Health &amp; Safety</a:t>
              </a:r>
            </a:p>
          </p:txBody>
        </p:sp>
      </p:grpSp>
      <p:cxnSp>
        <p:nvCxnSpPr>
          <p:cNvPr id="16" name="Straight Connector 15">
            <a:extLst>
              <a:ext uri="{FF2B5EF4-FFF2-40B4-BE49-F238E27FC236}">
                <a16:creationId xmlns:a16="http://schemas.microsoft.com/office/drawing/2014/main" id="{47F01F0D-B453-8B1C-2A06-433D1483FB5B}"/>
              </a:ext>
            </a:extLst>
          </p:cNvPr>
          <p:cNvCxnSpPr/>
          <p:nvPr/>
        </p:nvCxnSpPr>
        <p:spPr>
          <a:xfrm>
            <a:off x="0" y="675620"/>
            <a:ext cx="9144000" cy="0"/>
          </a:xfrm>
          <a:prstGeom prst="line">
            <a:avLst/>
          </a:prstGeom>
          <a:ln w="19050">
            <a:solidFill>
              <a:srgbClr val="005334"/>
            </a:solidFill>
          </a:ln>
        </p:spPr>
        <p:style>
          <a:lnRef idx="1">
            <a:schemeClr val="accent1"/>
          </a:lnRef>
          <a:fillRef idx="0">
            <a:schemeClr val="accent1"/>
          </a:fillRef>
          <a:effectRef idx="0">
            <a:schemeClr val="accent1"/>
          </a:effectRef>
          <a:fontRef idx="minor">
            <a:schemeClr val="tx1"/>
          </a:fontRef>
        </p:style>
      </p:cxnSp>
      <p:pic>
        <p:nvPicPr>
          <p:cNvPr id="9" name="Picture 8" descr="A close-up of a warning&#10;&#10;AI-generated content may be incorrect.">
            <a:extLst>
              <a:ext uri="{FF2B5EF4-FFF2-40B4-BE49-F238E27FC236}">
                <a16:creationId xmlns:a16="http://schemas.microsoft.com/office/drawing/2014/main" id="{1CD40708-C53B-40F6-2E1A-DAA7C5F6BB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917" y="1261980"/>
            <a:ext cx="7740165" cy="4334040"/>
          </a:xfrm>
          <a:prstGeom prst="rect">
            <a:avLst/>
          </a:prstGeom>
          <a:ln>
            <a:solidFill>
              <a:schemeClr val="accent1"/>
            </a:solidFill>
          </a:ln>
        </p:spPr>
      </p:pic>
    </p:spTree>
    <p:extLst>
      <p:ext uri="{BB962C8B-B14F-4D97-AF65-F5344CB8AC3E}">
        <p14:creationId xmlns:p14="http://schemas.microsoft.com/office/powerpoint/2010/main" val="584445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225018"/>
            <a:chOff x="0" y="-1"/>
            <a:chExt cx="9144000" cy="6225018"/>
          </a:xfrm>
        </p:grpSpPr>
        <p:sp>
          <p:nvSpPr>
            <p:cNvPr id="5" name="Rectangle 4"/>
            <p:cNvSpPr/>
            <p:nvPr/>
          </p:nvSpPr>
          <p:spPr>
            <a:xfrm>
              <a:off x="0" y="-1"/>
              <a:ext cx="9144000" cy="4102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O_Signature_4c.jpg"/>
            <p:cNvPicPr>
              <a:picLocks noChangeAspect="1"/>
            </p:cNvPicPr>
            <p:nvPr/>
          </p:nvPicPr>
          <p:blipFill>
            <a:blip r:embed="rId3"/>
            <a:stretch>
              <a:fillRect/>
            </a:stretch>
          </p:blipFill>
          <p:spPr>
            <a:xfrm>
              <a:off x="228600" y="215003"/>
              <a:ext cx="2239804" cy="398014"/>
            </a:xfrm>
            <a:prstGeom prst="rect">
              <a:avLst/>
            </a:prstGeom>
          </p:spPr>
        </p:pic>
        <p:sp>
          <p:nvSpPr>
            <p:cNvPr id="7" name="TextBox 6"/>
            <p:cNvSpPr txBox="1"/>
            <p:nvPr/>
          </p:nvSpPr>
          <p:spPr>
            <a:xfrm>
              <a:off x="6323718" y="152400"/>
              <a:ext cx="2667882" cy="523220"/>
            </a:xfrm>
            <a:prstGeom prst="rect">
              <a:avLst/>
            </a:prstGeom>
            <a:noFill/>
          </p:spPr>
          <p:txBody>
            <a:bodyPr wrap="square" rtlCol="0">
              <a:spAutoFit/>
            </a:bodyPr>
            <a:lstStyle/>
            <a:p>
              <a:r>
                <a:rPr lang="en-US" sz="1400" dirty="0">
                  <a:solidFill>
                    <a:schemeClr val="bg1">
                      <a:lumMod val="65000"/>
                    </a:schemeClr>
                  </a:solidFill>
                  <a:latin typeface="Akzidenz Grotesk BE Bold"/>
                  <a:cs typeface="Akzidenz Grotesk BE Bold"/>
                </a:rPr>
                <a:t>Safety and Risk Services</a:t>
              </a:r>
            </a:p>
            <a:p>
              <a:r>
                <a:rPr lang="en-US" sz="1400" dirty="0">
                  <a:solidFill>
                    <a:srgbClr val="005334"/>
                  </a:solidFill>
                  <a:latin typeface="Akzidenz Grotesk BE Bold"/>
                  <a:cs typeface="Akzidenz Grotesk BE Bold"/>
                </a:rPr>
                <a:t>Environmental Health &amp; Safety</a:t>
              </a:r>
            </a:p>
          </p:txBody>
        </p:sp>
        <p:sp>
          <p:nvSpPr>
            <p:cNvPr id="10" name="Parallelogram 9"/>
            <p:cNvSpPr/>
            <p:nvPr/>
          </p:nvSpPr>
          <p:spPr>
            <a:xfrm rot="5400000" flipH="1">
              <a:off x="3510836" y="591853"/>
              <a:ext cx="2122328" cy="9144000"/>
            </a:xfrm>
            <a:prstGeom prst="parallelogram">
              <a:avLst>
                <a:gd name="adj" fmla="val 16594"/>
              </a:avLst>
            </a:prstGeom>
            <a:solidFill>
              <a:schemeClr val="bg1"/>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6" name="Straight Connector 15"/>
          <p:cNvCxnSpPr/>
          <p:nvPr/>
        </p:nvCxnSpPr>
        <p:spPr>
          <a:xfrm>
            <a:off x="0" y="675620"/>
            <a:ext cx="9144000" cy="0"/>
          </a:xfrm>
          <a:prstGeom prst="line">
            <a:avLst/>
          </a:prstGeom>
          <a:ln w="19050">
            <a:solidFill>
              <a:srgbClr val="005334"/>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4199239-F204-43C9-8EC2-AD06F58B8BEF}"/>
              </a:ext>
            </a:extLst>
          </p:cNvPr>
          <p:cNvPicPr>
            <a:picLocks noChangeAspect="1"/>
          </p:cNvPicPr>
          <p:nvPr/>
        </p:nvPicPr>
        <p:blipFill>
          <a:blip r:embed="rId4"/>
          <a:stretch>
            <a:fillRect/>
          </a:stretch>
        </p:blipFill>
        <p:spPr>
          <a:xfrm>
            <a:off x="413456" y="1288638"/>
            <a:ext cx="8317088" cy="5061663"/>
          </a:xfrm>
          <a:prstGeom prst="rect">
            <a:avLst/>
          </a:prstGeom>
        </p:spPr>
      </p:pic>
    </p:spTree>
    <p:extLst>
      <p:ext uri="{BB962C8B-B14F-4D97-AF65-F5344CB8AC3E}">
        <p14:creationId xmlns:p14="http://schemas.microsoft.com/office/powerpoint/2010/main" val="52139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5DE4A-4FF7-296E-7F39-1608B35F9577}"/>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6066EBDC-7844-B70A-9B57-494E1AD04A87}"/>
              </a:ext>
            </a:extLst>
          </p:cNvPr>
          <p:cNvGrpSpPr/>
          <p:nvPr/>
        </p:nvGrpSpPr>
        <p:grpSpPr>
          <a:xfrm>
            <a:off x="0" y="0"/>
            <a:ext cx="9144000" cy="1920240"/>
            <a:chOff x="0" y="-1"/>
            <a:chExt cx="9144000" cy="4102689"/>
          </a:xfrm>
        </p:grpSpPr>
        <p:sp>
          <p:nvSpPr>
            <p:cNvPr id="5" name="Rectangle 4">
              <a:extLst>
                <a:ext uri="{FF2B5EF4-FFF2-40B4-BE49-F238E27FC236}">
                  <a16:creationId xmlns:a16="http://schemas.microsoft.com/office/drawing/2014/main" id="{CD74F5A0-0113-DB11-AC16-F3BFF8C888B0}"/>
                </a:ext>
              </a:extLst>
            </p:cNvPr>
            <p:cNvSpPr/>
            <p:nvPr/>
          </p:nvSpPr>
          <p:spPr>
            <a:xfrm>
              <a:off x="0" y="-1"/>
              <a:ext cx="9144000" cy="4102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O_Signature_4c.jpg">
              <a:extLst>
                <a:ext uri="{FF2B5EF4-FFF2-40B4-BE49-F238E27FC236}">
                  <a16:creationId xmlns:a16="http://schemas.microsoft.com/office/drawing/2014/main" id="{DDF89B0F-4C1A-0348-3439-F86B92FD583E}"/>
                </a:ext>
              </a:extLst>
            </p:cNvPr>
            <p:cNvPicPr>
              <a:picLocks noChangeAspect="1"/>
            </p:cNvPicPr>
            <p:nvPr/>
          </p:nvPicPr>
          <p:blipFill>
            <a:blip r:embed="rId3"/>
            <a:stretch>
              <a:fillRect/>
            </a:stretch>
          </p:blipFill>
          <p:spPr>
            <a:xfrm>
              <a:off x="228600" y="215003"/>
              <a:ext cx="2239804" cy="398014"/>
            </a:xfrm>
            <a:prstGeom prst="rect">
              <a:avLst/>
            </a:prstGeom>
          </p:spPr>
        </p:pic>
        <p:sp>
          <p:nvSpPr>
            <p:cNvPr id="7" name="TextBox 6">
              <a:extLst>
                <a:ext uri="{FF2B5EF4-FFF2-40B4-BE49-F238E27FC236}">
                  <a16:creationId xmlns:a16="http://schemas.microsoft.com/office/drawing/2014/main" id="{5B939F8E-B7B3-D1D2-C869-565D1AE570F9}"/>
                </a:ext>
              </a:extLst>
            </p:cNvPr>
            <p:cNvSpPr txBox="1"/>
            <p:nvPr/>
          </p:nvSpPr>
          <p:spPr>
            <a:xfrm>
              <a:off x="6323718" y="152400"/>
              <a:ext cx="2667882" cy="523220"/>
            </a:xfrm>
            <a:prstGeom prst="rect">
              <a:avLst/>
            </a:prstGeom>
            <a:noFill/>
          </p:spPr>
          <p:txBody>
            <a:bodyPr wrap="square" rtlCol="0">
              <a:spAutoFit/>
            </a:bodyPr>
            <a:lstStyle/>
            <a:p>
              <a:r>
                <a:rPr lang="en-US" sz="1400" dirty="0">
                  <a:solidFill>
                    <a:schemeClr val="bg1">
                      <a:lumMod val="65000"/>
                    </a:schemeClr>
                  </a:solidFill>
                  <a:latin typeface="Akzidenz Grotesk BE Bold"/>
                  <a:cs typeface="Akzidenz Grotesk BE Bold"/>
                </a:rPr>
                <a:t>Safety and Risk Services</a:t>
              </a:r>
            </a:p>
            <a:p>
              <a:r>
                <a:rPr lang="en-US" sz="1400" dirty="0">
                  <a:solidFill>
                    <a:srgbClr val="005334"/>
                  </a:solidFill>
                  <a:latin typeface="Akzidenz Grotesk BE Bold"/>
                  <a:cs typeface="Akzidenz Grotesk BE Bold"/>
                </a:rPr>
                <a:t>Environmental Health &amp; Safety</a:t>
              </a:r>
            </a:p>
          </p:txBody>
        </p:sp>
      </p:grpSp>
      <p:cxnSp>
        <p:nvCxnSpPr>
          <p:cNvPr id="16" name="Straight Connector 15">
            <a:extLst>
              <a:ext uri="{FF2B5EF4-FFF2-40B4-BE49-F238E27FC236}">
                <a16:creationId xmlns:a16="http://schemas.microsoft.com/office/drawing/2014/main" id="{EB375473-2D65-3292-212E-5C99D3B48F1B}"/>
              </a:ext>
            </a:extLst>
          </p:cNvPr>
          <p:cNvCxnSpPr/>
          <p:nvPr/>
        </p:nvCxnSpPr>
        <p:spPr>
          <a:xfrm>
            <a:off x="0" y="675620"/>
            <a:ext cx="9144000" cy="0"/>
          </a:xfrm>
          <a:prstGeom prst="line">
            <a:avLst/>
          </a:prstGeom>
          <a:ln w="19050">
            <a:solidFill>
              <a:srgbClr val="005334"/>
            </a:solidFill>
          </a:ln>
        </p:spPr>
        <p:style>
          <a:lnRef idx="1">
            <a:schemeClr val="accent1"/>
          </a:lnRef>
          <a:fillRef idx="0">
            <a:schemeClr val="accent1"/>
          </a:fillRef>
          <a:effectRef idx="0">
            <a:schemeClr val="accent1"/>
          </a:effectRef>
          <a:fontRef idx="minor">
            <a:schemeClr val="tx1"/>
          </a:fontRef>
        </p:style>
      </p:cxnSp>
      <p:pic>
        <p:nvPicPr>
          <p:cNvPr id="3" name="Picture 2" descr="A ladder in a hallway&#10;&#10;AI-generated content may be incorrect.">
            <a:extLst>
              <a:ext uri="{FF2B5EF4-FFF2-40B4-BE49-F238E27FC236}">
                <a16:creationId xmlns:a16="http://schemas.microsoft.com/office/drawing/2014/main" id="{5E128E9C-E373-94E4-F4F1-0BC4CC6726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447800"/>
            <a:ext cx="3292125" cy="4336156"/>
          </a:xfrm>
          <a:prstGeom prst="rect">
            <a:avLst/>
          </a:prstGeom>
        </p:spPr>
      </p:pic>
      <p:pic>
        <p:nvPicPr>
          <p:cNvPr id="13" name="Picture 12" descr="A room with a ceiling and a window&#10;&#10;AI-generated content may be incorrect.">
            <a:extLst>
              <a:ext uri="{FF2B5EF4-FFF2-40B4-BE49-F238E27FC236}">
                <a16:creationId xmlns:a16="http://schemas.microsoft.com/office/drawing/2014/main" id="{1E2AE69D-4653-14A5-47EF-251236E950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1234" y="1756437"/>
            <a:ext cx="4915326" cy="3718882"/>
          </a:xfrm>
          <a:prstGeom prst="rect">
            <a:avLst/>
          </a:prstGeom>
        </p:spPr>
      </p:pic>
    </p:spTree>
    <p:extLst>
      <p:ext uri="{BB962C8B-B14F-4D97-AF65-F5344CB8AC3E}">
        <p14:creationId xmlns:p14="http://schemas.microsoft.com/office/powerpoint/2010/main" val="31522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2FF31-7B40-34CD-AC5F-66A7004A6A16}"/>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7415652E-2668-1429-2A52-6EA0D5D565A3}"/>
              </a:ext>
            </a:extLst>
          </p:cNvPr>
          <p:cNvGrpSpPr/>
          <p:nvPr/>
        </p:nvGrpSpPr>
        <p:grpSpPr>
          <a:xfrm>
            <a:off x="0" y="0"/>
            <a:ext cx="9144000" cy="6225018"/>
            <a:chOff x="0" y="-1"/>
            <a:chExt cx="9144000" cy="6225018"/>
          </a:xfrm>
        </p:grpSpPr>
        <p:sp>
          <p:nvSpPr>
            <p:cNvPr id="5" name="Rectangle 4">
              <a:extLst>
                <a:ext uri="{FF2B5EF4-FFF2-40B4-BE49-F238E27FC236}">
                  <a16:creationId xmlns:a16="http://schemas.microsoft.com/office/drawing/2014/main" id="{839FA719-0279-86B6-A526-1B6677E07188}"/>
                </a:ext>
              </a:extLst>
            </p:cNvPr>
            <p:cNvSpPr/>
            <p:nvPr/>
          </p:nvSpPr>
          <p:spPr>
            <a:xfrm>
              <a:off x="0" y="-1"/>
              <a:ext cx="9144000" cy="4102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O_Signature_4c.jpg">
              <a:extLst>
                <a:ext uri="{FF2B5EF4-FFF2-40B4-BE49-F238E27FC236}">
                  <a16:creationId xmlns:a16="http://schemas.microsoft.com/office/drawing/2014/main" id="{08F2E4C4-A36E-F3FA-CA52-483337727C85}"/>
                </a:ext>
              </a:extLst>
            </p:cNvPr>
            <p:cNvPicPr>
              <a:picLocks noChangeAspect="1"/>
            </p:cNvPicPr>
            <p:nvPr/>
          </p:nvPicPr>
          <p:blipFill>
            <a:blip r:embed="rId3"/>
            <a:stretch>
              <a:fillRect/>
            </a:stretch>
          </p:blipFill>
          <p:spPr>
            <a:xfrm>
              <a:off x="228600" y="215003"/>
              <a:ext cx="2239804" cy="398014"/>
            </a:xfrm>
            <a:prstGeom prst="rect">
              <a:avLst/>
            </a:prstGeom>
          </p:spPr>
        </p:pic>
        <p:sp>
          <p:nvSpPr>
            <p:cNvPr id="7" name="TextBox 6">
              <a:extLst>
                <a:ext uri="{FF2B5EF4-FFF2-40B4-BE49-F238E27FC236}">
                  <a16:creationId xmlns:a16="http://schemas.microsoft.com/office/drawing/2014/main" id="{2CEEB023-5668-99D7-D3EE-8596ED580296}"/>
                </a:ext>
              </a:extLst>
            </p:cNvPr>
            <p:cNvSpPr txBox="1"/>
            <p:nvPr/>
          </p:nvSpPr>
          <p:spPr>
            <a:xfrm>
              <a:off x="6323718" y="152400"/>
              <a:ext cx="2667882" cy="523220"/>
            </a:xfrm>
            <a:prstGeom prst="rect">
              <a:avLst/>
            </a:prstGeom>
            <a:noFill/>
          </p:spPr>
          <p:txBody>
            <a:bodyPr wrap="square" rtlCol="0">
              <a:spAutoFit/>
            </a:bodyPr>
            <a:lstStyle/>
            <a:p>
              <a:r>
                <a:rPr lang="en-US" sz="1400" dirty="0">
                  <a:solidFill>
                    <a:schemeClr val="bg1">
                      <a:lumMod val="65000"/>
                    </a:schemeClr>
                  </a:solidFill>
                  <a:latin typeface="Akzidenz Grotesk BE Bold"/>
                  <a:cs typeface="Akzidenz Grotesk BE Bold"/>
                </a:rPr>
                <a:t>Safety and Risk Services</a:t>
              </a:r>
            </a:p>
            <a:p>
              <a:r>
                <a:rPr lang="en-US" sz="1400" dirty="0">
                  <a:solidFill>
                    <a:srgbClr val="005334"/>
                  </a:solidFill>
                  <a:latin typeface="Akzidenz Grotesk BE Bold"/>
                  <a:cs typeface="Akzidenz Grotesk BE Bold"/>
                </a:rPr>
                <a:t>Environmental Health &amp; Safety</a:t>
              </a:r>
            </a:p>
          </p:txBody>
        </p:sp>
        <p:sp>
          <p:nvSpPr>
            <p:cNvPr id="10" name="Parallelogram 9">
              <a:extLst>
                <a:ext uri="{FF2B5EF4-FFF2-40B4-BE49-F238E27FC236}">
                  <a16:creationId xmlns:a16="http://schemas.microsoft.com/office/drawing/2014/main" id="{04A48106-9829-1432-18BA-DC3B8B4D6AEC}"/>
                </a:ext>
              </a:extLst>
            </p:cNvPr>
            <p:cNvSpPr/>
            <p:nvPr/>
          </p:nvSpPr>
          <p:spPr>
            <a:xfrm rot="5400000" flipH="1">
              <a:off x="3510836" y="591853"/>
              <a:ext cx="2122328" cy="9144000"/>
            </a:xfrm>
            <a:prstGeom prst="parallelogram">
              <a:avLst>
                <a:gd name="adj" fmla="val 16594"/>
              </a:avLst>
            </a:prstGeom>
            <a:solidFill>
              <a:schemeClr val="bg1"/>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6" name="Straight Connector 15">
            <a:extLst>
              <a:ext uri="{FF2B5EF4-FFF2-40B4-BE49-F238E27FC236}">
                <a16:creationId xmlns:a16="http://schemas.microsoft.com/office/drawing/2014/main" id="{257BE070-A489-1DB0-9A91-6C2DAE2F6586}"/>
              </a:ext>
            </a:extLst>
          </p:cNvPr>
          <p:cNvCxnSpPr/>
          <p:nvPr/>
        </p:nvCxnSpPr>
        <p:spPr>
          <a:xfrm>
            <a:off x="0" y="675620"/>
            <a:ext cx="9144000" cy="0"/>
          </a:xfrm>
          <a:prstGeom prst="line">
            <a:avLst/>
          </a:prstGeom>
          <a:ln w="19050">
            <a:solidFill>
              <a:srgbClr val="005334"/>
            </a:solidFill>
          </a:ln>
        </p:spPr>
        <p:style>
          <a:lnRef idx="1">
            <a:schemeClr val="accent1"/>
          </a:lnRef>
          <a:fillRef idx="0">
            <a:schemeClr val="accent1"/>
          </a:fillRef>
          <a:effectRef idx="0">
            <a:schemeClr val="accent1"/>
          </a:effectRef>
          <a:fontRef idx="minor">
            <a:schemeClr val="tx1"/>
          </a:fontRef>
        </p:style>
      </p:cxnSp>
      <p:pic>
        <p:nvPicPr>
          <p:cNvPr id="3" name="Picture 2" descr="A poster of a building with a blue and purple background&#10;&#10;AI-generated content may be incorrect.">
            <a:extLst>
              <a:ext uri="{FF2B5EF4-FFF2-40B4-BE49-F238E27FC236}">
                <a16:creationId xmlns:a16="http://schemas.microsoft.com/office/drawing/2014/main" id="{42520E12-FD76-512C-9EC8-A53BA6C6D6CA}"/>
              </a:ext>
            </a:extLst>
          </p:cNvPr>
          <p:cNvPicPr>
            <a:picLocks noChangeAspect="1"/>
          </p:cNvPicPr>
          <p:nvPr/>
        </p:nvPicPr>
        <p:blipFill>
          <a:blip r:embed="rId4">
            <a:extLst>
              <a:ext uri="{28A0092B-C50C-407E-A947-70E740481C1C}">
                <a14:useLocalDpi xmlns:a14="http://schemas.microsoft.com/office/drawing/2010/main" val="0"/>
              </a:ext>
            </a:extLst>
          </a:blip>
          <a:srcRect l="49146" t="53372" r="6896"/>
          <a:stretch>
            <a:fillRect/>
          </a:stretch>
        </p:blipFill>
        <p:spPr>
          <a:xfrm>
            <a:off x="228600" y="1676400"/>
            <a:ext cx="3886200" cy="4407621"/>
          </a:xfrm>
          <a:prstGeom prst="rect">
            <a:avLst/>
          </a:prstGeom>
        </p:spPr>
      </p:pic>
      <p:pic>
        <p:nvPicPr>
          <p:cNvPr id="2" name="Picture 1">
            <a:extLst>
              <a:ext uri="{FF2B5EF4-FFF2-40B4-BE49-F238E27FC236}">
                <a16:creationId xmlns:a16="http://schemas.microsoft.com/office/drawing/2014/main" id="{B3587519-8CAF-5BF6-C2C3-79797FBA7191}"/>
              </a:ext>
            </a:extLst>
          </p:cNvPr>
          <p:cNvPicPr>
            <a:picLocks noChangeAspect="1"/>
          </p:cNvPicPr>
          <p:nvPr/>
        </p:nvPicPr>
        <p:blipFill>
          <a:blip r:embed="rId5"/>
          <a:stretch>
            <a:fillRect/>
          </a:stretch>
        </p:blipFill>
        <p:spPr>
          <a:xfrm>
            <a:off x="4587063" y="990600"/>
            <a:ext cx="4084674" cy="5584420"/>
          </a:xfrm>
          <a:prstGeom prst="rect">
            <a:avLst/>
          </a:prstGeom>
        </p:spPr>
      </p:pic>
      <p:cxnSp>
        <p:nvCxnSpPr>
          <p:cNvPr id="9" name="Straight Arrow Connector 8">
            <a:extLst>
              <a:ext uri="{FF2B5EF4-FFF2-40B4-BE49-F238E27FC236}">
                <a16:creationId xmlns:a16="http://schemas.microsoft.com/office/drawing/2014/main" id="{56052A1D-3DB7-1B20-00B6-AD34C3F09BB6}"/>
              </a:ext>
            </a:extLst>
          </p:cNvPr>
          <p:cNvCxnSpPr>
            <a:cxnSpLocks/>
          </p:cNvCxnSpPr>
          <p:nvPr/>
        </p:nvCxnSpPr>
        <p:spPr>
          <a:xfrm flipV="1">
            <a:off x="1447800" y="1066800"/>
            <a:ext cx="2971800" cy="13716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62AE6F15-B8D5-DDD7-6928-C9C44A4A4F62}"/>
              </a:ext>
            </a:extLst>
          </p:cNvPr>
          <p:cNvCxnSpPr>
            <a:cxnSpLocks/>
          </p:cNvCxnSpPr>
          <p:nvPr/>
        </p:nvCxnSpPr>
        <p:spPr>
          <a:xfrm>
            <a:off x="1295400" y="4102689"/>
            <a:ext cx="3200400" cy="247233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1011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689DE-660A-505E-205B-E141404958F2}"/>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DF9E3104-446D-1D5A-4454-C5BB7C211AC6}"/>
              </a:ext>
            </a:extLst>
          </p:cNvPr>
          <p:cNvGrpSpPr/>
          <p:nvPr/>
        </p:nvGrpSpPr>
        <p:grpSpPr>
          <a:xfrm>
            <a:off x="0" y="0"/>
            <a:ext cx="9144000" cy="4102689"/>
            <a:chOff x="0" y="-1"/>
            <a:chExt cx="9144000" cy="4102689"/>
          </a:xfrm>
        </p:grpSpPr>
        <p:sp>
          <p:nvSpPr>
            <p:cNvPr id="5" name="Rectangle 4">
              <a:extLst>
                <a:ext uri="{FF2B5EF4-FFF2-40B4-BE49-F238E27FC236}">
                  <a16:creationId xmlns:a16="http://schemas.microsoft.com/office/drawing/2014/main" id="{9E91762A-710C-58E0-E380-E1E50E2F9E00}"/>
                </a:ext>
              </a:extLst>
            </p:cNvPr>
            <p:cNvSpPr/>
            <p:nvPr/>
          </p:nvSpPr>
          <p:spPr>
            <a:xfrm>
              <a:off x="0" y="-1"/>
              <a:ext cx="9144000" cy="4102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O_Signature_4c.jpg">
              <a:extLst>
                <a:ext uri="{FF2B5EF4-FFF2-40B4-BE49-F238E27FC236}">
                  <a16:creationId xmlns:a16="http://schemas.microsoft.com/office/drawing/2014/main" id="{91C4E43D-7031-61FA-B916-3C45A5409C10}"/>
                </a:ext>
              </a:extLst>
            </p:cNvPr>
            <p:cNvPicPr>
              <a:picLocks noChangeAspect="1"/>
            </p:cNvPicPr>
            <p:nvPr/>
          </p:nvPicPr>
          <p:blipFill>
            <a:blip r:embed="rId3"/>
            <a:stretch>
              <a:fillRect/>
            </a:stretch>
          </p:blipFill>
          <p:spPr>
            <a:xfrm>
              <a:off x="228600" y="215003"/>
              <a:ext cx="2239804" cy="398014"/>
            </a:xfrm>
            <a:prstGeom prst="rect">
              <a:avLst/>
            </a:prstGeom>
          </p:spPr>
        </p:pic>
        <p:sp>
          <p:nvSpPr>
            <p:cNvPr id="7" name="TextBox 6">
              <a:extLst>
                <a:ext uri="{FF2B5EF4-FFF2-40B4-BE49-F238E27FC236}">
                  <a16:creationId xmlns:a16="http://schemas.microsoft.com/office/drawing/2014/main" id="{6F3C5492-6460-095A-2F2A-D3A57408B6F2}"/>
                </a:ext>
              </a:extLst>
            </p:cNvPr>
            <p:cNvSpPr txBox="1"/>
            <p:nvPr/>
          </p:nvSpPr>
          <p:spPr>
            <a:xfrm>
              <a:off x="6323718" y="152400"/>
              <a:ext cx="2667882" cy="523220"/>
            </a:xfrm>
            <a:prstGeom prst="rect">
              <a:avLst/>
            </a:prstGeom>
            <a:noFill/>
          </p:spPr>
          <p:txBody>
            <a:bodyPr wrap="square" rtlCol="0">
              <a:spAutoFit/>
            </a:bodyPr>
            <a:lstStyle/>
            <a:p>
              <a:r>
                <a:rPr lang="en-US" sz="1400" dirty="0">
                  <a:solidFill>
                    <a:schemeClr val="bg1">
                      <a:lumMod val="65000"/>
                    </a:schemeClr>
                  </a:solidFill>
                  <a:latin typeface="Akzidenz Grotesk BE Bold"/>
                  <a:cs typeface="Akzidenz Grotesk BE Bold"/>
                </a:rPr>
                <a:t>Safety and Risk Services</a:t>
              </a:r>
            </a:p>
            <a:p>
              <a:r>
                <a:rPr lang="en-US" sz="1400" dirty="0">
                  <a:solidFill>
                    <a:srgbClr val="005334"/>
                  </a:solidFill>
                  <a:latin typeface="Akzidenz Grotesk BE Bold"/>
                  <a:cs typeface="Akzidenz Grotesk BE Bold"/>
                </a:rPr>
                <a:t>Environmental Health &amp; Safety</a:t>
              </a:r>
            </a:p>
          </p:txBody>
        </p:sp>
      </p:grpSp>
      <p:cxnSp>
        <p:nvCxnSpPr>
          <p:cNvPr id="16" name="Straight Connector 15">
            <a:extLst>
              <a:ext uri="{FF2B5EF4-FFF2-40B4-BE49-F238E27FC236}">
                <a16:creationId xmlns:a16="http://schemas.microsoft.com/office/drawing/2014/main" id="{A476311F-B0E1-78B8-53B3-D2E457E3C278}"/>
              </a:ext>
            </a:extLst>
          </p:cNvPr>
          <p:cNvCxnSpPr/>
          <p:nvPr/>
        </p:nvCxnSpPr>
        <p:spPr>
          <a:xfrm>
            <a:off x="0" y="675620"/>
            <a:ext cx="9144000" cy="0"/>
          </a:xfrm>
          <a:prstGeom prst="line">
            <a:avLst/>
          </a:prstGeom>
          <a:ln w="19050">
            <a:solidFill>
              <a:srgbClr val="00533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7024D34-8AB4-037A-B1E3-B037EDE667DA}"/>
              </a:ext>
            </a:extLst>
          </p:cNvPr>
          <p:cNvSpPr>
            <a:spLocks noGrp="1"/>
          </p:cNvSpPr>
          <p:nvPr>
            <p:ph type="ctrTitle"/>
          </p:nvPr>
        </p:nvSpPr>
        <p:spPr>
          <a:xfrm>
            <a:off x="685800" y="2693987"/>
            <a:ext cx="7772400" cy="1470025"/>
          </a:xfrm>
        </p:spPr>
        <p:txBody>
          <a:bodyPr>
            <a:normAutofit/>
          </a:bodyPr>
          <a:lstStyle/>
          <a:p>
            <a:r>
              <a:rPr lang="en-US" sz="4000" dirty="0"/>
              <a:t>Questions?</a:t>
            </a:r>
          </a:p>
        </p:txBody>
      </p:sp>
    </p:spTree>
    <p:extLst>
      <p:ext uri="{BB962C8B-B14F-4D97-AF65-F5344CB8AC3E}">
        <p14:creationId xmlns:p14="http://schemas.microsoft.com/office/powerpoint/2010/main" val="2924729413"/>
      </p:ext>
    </p:extLst>
  </p:cSld>
  <p:clrMapOvr>
    <a:masterClrMapping/>
  </p:clrMapOvr>
</p:sld>
</file>

<file path=ppt/theme/theme1.xml><?xml version="1.0" encoding="utf-8"?>
<a:theme xmlns:a="http://schemas.openxmlformats.org/drawingml/2006/main" name="EHS Presentation Template 14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EHS Presentation Template 1409</Template>
  <TotalTime>775</TotalTime>
  <Words>150</Words>
  <Application>Microsoft Office PowerPoint</Application>
  <PresentationFormat>On-screen Show (4:3)</PresentationFormat>
  <Paragraphs>21</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Akzidenz Grotesk BE Bold</vt:lpstr>
      <vt:lpstr>Arial</vt:lpstr>
      <vt:lpstr>Calibri</vt:lpstr>
      <vt:lpstr>EHS Presentation Template 1409</vt:lpstr>
      <vt:lpstr>PowerPoint Presentation</vt:lpstr>
      <vt:lpstr>PowerPoint Presentation</vt:lpstr>
      <vt:lpstr>PowerPoint Presentation</vt:lpstr>
      <vt:lpstr>PowerPoint Presentation</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Stuckmeyer</dc:creator>
  <cp:lastModifiedBy>Steve Stuckmeyer</cp:lastModifiedBy>
  <cp:revision>50</cp:revision>
  <dcterms:created xsi:type="dcterms:W3CDTF">2016-03-25T21:33:13Z</dcterms:created>
  <dcterms:modified xsi:type="dcterms:W3CDTF">2025-10-15T23:01:37Z</dcterms:modified>
</cp:coreProperties>
</file>